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36.6</c:v>
                </c:pt>
                <c:pt idx="1">
                  <c:v>21.1</c:v>
                </c:pt>
                <c:pt idx="2">
                  <c:v>15.9</c:v>
                </c:pt>
                <c:pt idx="3">
                  <c:v>20.4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Sheet1!$B$7</c:f>
              <c:strCache>
                <c:ptCount val="1"/>
                <c:pt idx="0">
                  <c:v>life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Sheet1!$A$8:$A$11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Sheet1!$B$8:$B$11</c:f>
              <c:numCache>
                <c:formatCode>General</c:formatCode>
                <c:ptCount val="4"/>
                <c:pt idx="0">
                  <c:v>65.5</c:v>
                </c:pt>
                <c:pt idx="1">
                  <c:v>52.1</c:v>
                </c:pt>
                <c:pt idx="2">
                  <c:v>22.3</c:v>
                </c:pt>
                <c:pt idx="3">
                  <c:v>35.3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Sheet1!$B$13</c:f>
              <c:strCache>
                <c:ptCount val="1"/>
                <c:pt idx="0">
                  <c:v>study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Sheet1!$A$14:$A$17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Sheet1!$B$14:$B$17</c:f>
              <c:numCache>
                <c:formatCode>General</c:formatCode>
                <c:ptCount val="4"/>
                <c:pt idx="0">
                  <c:v>10.0</c:v>
                </c:pt>
                <c:pt idx="1">
                  <c:v>3.1</c:v>
                </c:pt>
                <c:pt idx="2">
                  <c:v>9.8</c:v>
                </c:pt>
                <c:pt idx="3">
                  <c:v>3.2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Quarter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Sales Volume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080000" y="1080000"/>
          <a:ext cx="7200000" cy="360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