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3E96-6FE6-F360-D35C-E375C1310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FBDDA-A91D-2434-7A49-072AC279D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6C332-477B-B314-2FA0-21C0E20A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0C231-07A4-2225-A889-97B1B282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4F4F1-F6D6-3BE9-2A0B-3E5FE17C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2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6E55-4E4D-769B-6457-716706FA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6400A-445D-5B00-BE1D-2E32A9662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CD1B4-E66D-E23A-8606-3CA4DBA4C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E6EF3-31C9-E9C8-05D3-8F5CE20B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D6EDB-2A85-E593-CBCD-CD1FEC08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E7D55-33F1-4E31-466D-A73389F9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8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6D30-E981-6686-83F2-F6E9ECAE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2D6F13-284A-449F-B6CB-555246952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A011B-CEF5-FA65-57F0-CF068A969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7E9F2-A9CC-D8EA-4359-C5020AD6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27DD8-2F18-1EA8-C024-BAA355ED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20A6A-E329-7242-B81E-D79D8599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FBC5-4516-AFC4-5B24-E48DB120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C9068-EB04-9571-13B4-4C20A6F53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356BB-A85B-F990-44C2-7581D205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DEBD-7B38-C5B2-74C2-27E5A40F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96ABB-47BD-B851-1666-64BFD1AC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33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DC6CBE-1487-0B8B-3D0A-1095769B6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C8D37-451C-FA82-196D-A45BD43D6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7E671-8C96-E60C-3F85-AAAD9683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F535-4F7D-CAAF-95FE-1E520408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E2805-60A2-9941-E392-5A6AEF85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5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3AF1-C50A-8772-E357-973CE70B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BAC-B5B9-3162-D6FD-68AAD2420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9129C-F0A2-B463-9218-223D74AD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8CA5-BF59-BCDB-FA33-01783F87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F922-30F7-7545-D57B-4EB852D3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8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3AF1-C50A-8772-E357-973CE70B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9129C-F0A2-B463-9218-223D74AD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8CA5-BF59-BCDB-FA33-01783F87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F922-30F7-7545-D57B-4EB852D3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5B2190D4-F501-7A71-B894-5413D3C3447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819275"/>
            <a:ext cx="10515600" cy="43322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2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3AF1-C50A-8772-E357-973CE70B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9129C-F0A2-B463-9218-223D74AD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8CA5-BF59-BCDB-FA33-01783F87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F922-30F7-7545-D57B-4EB852D3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6B728282-278C-7E3E-C41B-CE61E7FF55A2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1890713"/>
            <a:ext cx="10515600" cy="42529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2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02EC-0678-0869-0552-58268C99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F6100-60CC-DE57-94CA-5DC0BDF00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EA2D1-32DB-5364-990E-67088024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A5B9-0396-27D9-F863-45552243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0E5A5-7495-520A-57B7-CC89E3A3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9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8F63-D42E-3940-E8FA-51B5224D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2C92A-2F7D-4D90-FA03-35E848981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9F152-B0DB-4799-2D63-4ED0C6633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1A3AB-D03D-39C5-D597-57FC238A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FAD03-0433-8E44-7F86-41DCA4EC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29987-CC91-1051-FB10-E42E1ACB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3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A00C-30A2-8DE9-79ED-C6449E200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F3203-3B7D-DB81-AC20-B2C80CAD0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A3F4F-5B3B-A227-FAF0-595334F53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B38A0-EA20-BD45-99B8-DBEE96FB2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283E7-EEED-6553-FF77-50BFB1A41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7A7078-C4D8-6908-7F98-C6F6DF40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F4194-3F75-FCFD-00C3-7508C86D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C76FF-E8D6-D53B-7D04-040F39F1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6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9998-F4C4-71D8-5E31-A5A2F05F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967CE-6163-1B4B-2538-9C1B04DD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23D5B-3A6B-57F5-20CF-8986AB21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51ECD-B960-C2B4-D1F6-2A3BC70B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3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42A22-E304-D2F0-64BE-5D8D22BA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424EE-14E6-7922-EC50-F2F6108E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0D320-B684-5B29-9BAA-1D46D089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E1B52-E26C-6B4A-9838-A9722006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116F1-F5DE-6BFF-8C77-829CB5AF5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64C86-E1A5-D2BA-D1BD-7C6991A1C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66647-D168-4823-A0F5-7E1272850D3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230E-3D4B-C90D-71ED-71D7DA51F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AA68B-7D65-E6C5-D2C7-3F22A27E9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5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6B68-E6A4-C13A-7A0B-CFA937EC8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51740-8B4B-CCB5-DC1D-D739DC4A2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2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E207-92BC-7781-D76F-A06F2760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picture</a:t>
            </a:r>
          </a:p>
        </p:txBody>
      </p:sp>
      <p:pic>
        <p:nvPicPr>
          <p:cNvPr id="5" name="Content Placeholder 4" descr="Group of lipsticks and nail polish">
            <a:extLst>
              <a:ext uri="{FF2B5EF4-FFF2-40B4-BE49-F238E27FC236}">
                <a16:creationId xmlns:a16="http://schemas.microsoft.com/office/drawing/2014/main" id="{708BE28E-CEE6-7070-F6E1-EA27EDD69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90" y="1825625"/>
            <a:ext cx="6930419" cy="4351338"/>
          </a:xfrm>
        </p:spPr>
      </p:pic>
    </p:spTree>
    <p:extLst>
      <p:ext uri="{BB962C8B-B14F-4D97-AF65-F5344CB8AC3E}">
        <p14:creationId xmlns:p14="http://schemas.microsoft.com/office/powerpoint/2010/main" val="121289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 Page</vt:lpstr>
      <vt:lpstr>A picture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Xiaoqi</dc:creator>
  <cp:lastModifiedBy>Zhao Xiaoqi</cp:lastModifiedBy>
  <cp:revision>5</cp:revision>
  <dcterms:created xsi:type="dcterms:W3CDTF">2023-12-14T01:06:30Z</dcterms:created>
  <dcterms:modified xsi:type="dcterms:W3CDTF">2023-12-22T19:36:58Z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d2ff15f-6ce8-47f3-93ce-f81f88196d24_Enabled">
    <vt:lpwstr>true</vt:lpwstr>
  </property>
  <property fmtid="{D5CDD505-2E9C-101B-9397-08002B2CF9AE}" pid="3" name="MSIP_Label_bd2ff15f-6ce8-47f3-93ce-f81f88196d24_SetDate">
    <vt:lpwstr>2023-12-14T01:08:48Z</vt:lpwstr>
  </property>
  <property fmtid="{D5CDD505-2E9C-101B-9397-08002B2CF9AE}" pid="4" name="MSIP_Label_bd2ff15f-6ce8-47f3-93ce-f81f88196d24_Method">
    <vt:lpwstr>Privileged</vt:lpwstr>
  </property>
  <property fmtid="{D5CDD505-2E9C-101B-9397-08002B2CF9AE}" pid="5" name="MSIP_Label_bd2ff15f-6ce8-47f3-93ce-f81f88196d24_Name">
    <vt:lpwstr>bd2ff15f-6ce8-47f3-93ce-f81f88196d24</vt:lpwstr>
  </property>
  <property fmtid="{D5CDD505-2E9C-101B-9397-08002B2CF9AE}" pid="6" name="MSIP_Label_bd2ff15f-6ce8-47f3-93ce-f81f88196d24_SiteId">
    <vt:lpwstr>f25493ae-1c98-41d7-8a33-0be75f5fe603</vt:lpwstr>
  </property>
  <property fmtid="{D5CDD505-2E9C-101B-9397-08002B2CF9AE}" pid="7" name="MSIP_Label_bd2ff15f-6ce8-47f3-93ce-f81f88196d24_ActionId">
    <vt:lpwstr>b4b8bb7f-03fd-4cbd-aeec-a4d17295805d</vt:lpwstr>
  </property>
  <property fmtid="{D5CDD505-2E9C-101B-9397-08002B2CF9AE}" pid="8" name="MSIP_Label_bd2ff15f-6ce8-47f3-93ce-f81f88196d24_ContentBits">
    <vt:lpwstr>0</vt:lpwstr>
  </property>
</Properties>
</file>