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9" d="100"/>
          <a:sy n="109" d="100"/>
        </p:scale>
        <p:origin x="594" y="1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10/18/2023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10/18/2023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2</TotalTime>
  <Words>29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2</cp:revision>
  <dcterms:created xsi:type="dcterms:W3CDTF">2023-10-18T15:52:23Z</dcterms:created>
  <dcterms:modified xsi:type="dcterms:W3CDTF">2023-10-18T17:22:10Z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