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8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- 1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- 2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C6C5-565B-030D-9A3B-A9B83DCEC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436" y="533400"/>
            <a:ext cx="5004967" cy="507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348880"/>
            <a:ext cx="338437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08DBD2-AE19-449D-89F6-05016E9C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693564"/>
            <a:ext cx="5630391" cy="489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Use Title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使用标题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4" y="3212976"/>
            <a:ext cx="3888431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17694</TotalTime>
  <Words>2805</Words>
  <Application>Microsoft Office PowerPoint</Application>
  <PresentationFormat>Custom</PresentationFormat>
  <Paragraphs>415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79</cp:revision>
  <dcterms:created xsi:type="dcterms:W3CDTF">2023-10-18T15:52:23Z</dcterms:created>
  <dcterms:modified xsi:type="dcterms:W3CDTF">2023-12-05T01:07:41Z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