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09" d="100"/>
          <a:sy n="109" d="100"/>
        </p:scale>
        <p:origin x="594" y="7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10/25/2023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10/24/2023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4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50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3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31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65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02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84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6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3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8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3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python_with_offi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yasenstar/python_with_offic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ithub.com/yasenstar/python_with_offi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hub.com/yasenstar/python_with_offi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github.com/yasenstar/python_with_offic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Opening 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and Introduction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804043"/>
            <a:ext cx="2952328" cy="4302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765820" y="5516156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Public Methods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 Operators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公共方法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运算符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AE7A1-FECD-88CA-1398-A1B5FCD4D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663" y="416386"/>
            <a:ext cx="4099883" cy="514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0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Traverse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 Comprehensions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遍历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推导式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A29FB-74EC-7512-7021-E2AAB67D5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996418"/>
            <a:ext cx="5682731" cy="4103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40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6D691-610A-FD83-2613-59599D853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980728"/>
            <a:ext cx="5029202" cy="3889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6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85BF0-B0AD-89E6-E52D-39B23E7DC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692696"/>
            <a:ext cx="5565639" cy="476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69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Function Basics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函数基本知识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1B5387-6A2F-8E06-9916-F44F2B420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914" y="1790700"/>
            <a:ext cx="6146310" cy="3681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1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Packing &amp; Unpacking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组包与解包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D7C05-2C4F-9552-DD0E-11F2D5EBF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267" y="1169288"/>
            <a:ext cx="5973438" cy="4298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51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Variable Scope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Lambda Function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变量作用域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匿名函数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27B82-226B-9C4F-89C6-EE244DF2B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058" y="694066"/>
            <a:ext cx="5559969" cy="4912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964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45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Numeric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数字类型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1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String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字符串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2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List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列表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6F6B9-1C93-C81E-AD71-A606C999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719213"/>
            <a:ext cx="5853012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0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Tuple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元组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378EA-5F4D-2102-F243-0CBD94FC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420" y="1161365"/>
            <a:ext cx="5876726" cy="4774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5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Dictionary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字典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93969-D0FA-B2A3-E5C0-CBBEA19C7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3" y="1488151"/>
            <a:ext cx="5904656" cy="4019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1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Set and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集合和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EDCE5-A0E3-1F19-49F0-84B94B50E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69" y="1437662"/>
            <a:ext cx="5971155" cy="398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4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Changeable &amp; Non-Changeable Data Types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可变与不可变类型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7E1FD-E2AC-4A24-9C9F-CA05054D4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836712"/>
            <a:ext cx="5649460" cy="4536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Copy – Light &amp; Deep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浅拷贝和深拷贝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8B451-C5EA-C9B3-32A0-18E9437B1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467" y="602126"/>
            <a:ext cx="5727600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6535</TotalTime>
  <Words>821</Words>
  <Application>Microsoft Office PowerPoint</Application>
  <PresentationFormat>Custom</PresentationFormat>
  <Paragraphs>144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华文隶书</vt:lpstr>
      <vt:lpstr>ADLaM Display</vt:lpstr>
      <vt:lpstr>Arial</vt:lpstr>
      <vt:lpstr>Century Gothic</vt:lpstr>
      <vt:lpstr>Palatino Linotype</vt:lpstr>
      <vt:lpstr>Business strategy presentation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Zhao Xiaoqi</dc:creator>
  <cp:lastModifiedBy>Zhao Xiaoqi</cp:lastModifiedBy>
  <cp:revision>25</cp:revision>
  <dcterms:created xsi:type="dcterms:W3CDTF">2023-10-18T15:52:23Z</dcterms:created>
  <dcterms:modified xsi:type="dcterms:W3CDTF">2023-10-27T23:15:00Z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2023-10-18T15:57:49Z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321201d3-b858-4231-9dfd-afc7d5cc0080</vt:lpwstr>
  </property>
  <property fmtid="{D5CDD505-2E9C-101B-9397-08002B2CF9AE}" pid="18" name="MSIP_Label_19540963-e559-4020-8a90-fe8a502c2801_ContentBits">
    <vt:lpwstr>0</vt:lpwstr>
  </property>
</Properties>
</file>