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70" autoAdjust="0"/>
  </p:normalViewPr>
  <p:slideViewPr>
    <p:cSldViewPr showGuides="1">
      <p:cViewPr varScale="1">
        <p:scale>
          <a:sx n="107" d="100"/>
          <a:sy n="107" d="100"/>
        </p:scale>
        <p:origin x="672" y="78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11/30/2023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11/30/2023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154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0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63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831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65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2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84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98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2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1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39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8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42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49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555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0154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698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73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019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79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187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6735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1532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524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2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810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751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1723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6573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399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9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60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63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3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8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37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11/30/2023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11/30/2023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python_with_offic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yasenstar/python_with_offic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github.com/yasenstar/python_with_office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hyperlink" Target="https://github.com/yasenstar/python_with_office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github.com/yasenstar/python_with_offi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github.com/yasenstar/python_with_offic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ee.com/yasenstar/python_with_office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yasenstar/python_with_offi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ee.com/yasenstar/python_with_office" TargetMode="External"/><Relationship Id="rId4" Type="http://schemas.openxmlformats.org/officeDocument/2006/relationships/hyperlink" Target="https://github.com/yasenstar/python_with_off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Opening </a:t>
            </a: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and Introduction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548" y="804043"/>
            <a:ext cx="2952328" cy="43024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765820" y="5516156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Public Methods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 Operators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公共方法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2.10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运算符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AE7A1-FECD-88CA-1398-A1B5FCD4DA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663" y="416386"/>
            <a:ext cx="4099883" cy="514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05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Traverse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 Comprehensions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遍历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2.12</a:t>
            </a:r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推导式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7A29FB-74EC-7512-7021-E2AAB67D55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996418"/>
            <a:ext cx="5682731" cy="41031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5401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96D691-610A-FD83-2613-59599D8539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980728"/>
            <a:ext cx="5029202" cy="388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63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Three Basic Structure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三大基本结构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685BF0-B0AD-89E6-E52D-39B23E7DC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444" y="692696"/>
            <a:ext cx="5565639" cy="476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692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Function Basics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3.2~3.4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函数基本知识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1B5387-6A2F-8E06-9916-F44F2B420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914" y="1790700"/>
            <a:ext cx="6146310" cy="3681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15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Packing &amp; Unpacking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组包与解包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9D7C05-2C4F-9552-DD0E-11F2D5EBF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0267" y="1169288"/>
            <a:ext cx="5973438" cy="4298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45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3 Functions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Variable Scope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Lambda Function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第三章 函数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变量作用域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3.7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匿名函数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B27B82-226B-9C4F-89C6-EE244DF2B1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058" y="694066"/>
            <a:ext cx="5559969" cy="4912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964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(4.1)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(4.1)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430BF-8FA6-2161-2501-1DE336A84C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189857"/>
            <a:ext cx="5251971" cy="42715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59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4.2 Private Property/Method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私有属性和私有方法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C9AC26-C283-0BC2-7D16-7C8C5EFD3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4907" y="908720"/>
            <a:ext cx="5544188" cy="446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026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770434" y="3403600"/>
            <a:ext cx="5323979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 4.3 Magic Methods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魔法方法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68D304-8A98-FBD8-C675-3F73B175A9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569633"/>
            <a:ext cx="5708467" cy="38035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273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Numeric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数字类型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15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Inheritance, Polymorphism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继承和多态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F4691F-0A9F-103C-CE22-4DBDBDB7BD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725305"/>
            <a:ext cx="5551408" cy="373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498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4 Class and Object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Class &amp; Static Method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第四章 类与对象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4.5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类方法与静态方法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31865-351E-85E6-A184-9C6ACCD79A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1406727"/>
            <a:ext cx="5251776" cy="3993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22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Program Exceptions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程序异常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A918F3-3DB0-2784-5BB2-A5D055C9C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396" y="1858440"/>
            <a:ext cx="5861779" cy="3720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391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File input/output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文件读写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E15D0-3BDF-A4B2-3CD1-F3BC57007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6420" y="966004"/>
            <a:ext cx="5801841" cy="4584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468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Modules and Packages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模块和包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DDD71-BE45-B133-1B94-3F08329D60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90700"/>
            <a:ext cx="5544618" cy="3447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91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5 Other Knowledge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Common Used Modules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第五章 其他知识点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5.4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常用模块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76D0C-CB8F-5AAF-3FE8-4949AFA110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74" y="1707656"/>
            <a:ext cx="5694925" cy="3593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18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Open/Save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 openpyxl 6.2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打开与保存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E5C146-09E3-A1FF-3ED9-2BAA1573FD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404" y="1978219"/>
            <a:ext cx="5909398" cy="3221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652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6.3.1, 6.3.2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95635B-FB5B-7080-010C-07C635F4E59D}"/>
              </a:ext>
            </a:extLst>
          </p:cNvPr>
          <p:cNvSpPr/>
          <p:nvPr/>
        </p:nvSpPr>
        <p:spPr>
          <a:xfrm>
            <a:off x="8254652" y="1916832"/>
            <a:ext cx="3384377" cy="18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6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6.3.3, 6.3.4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9F8F01-88B4-8737-6E40-585AEC0F3D09}"/>
              </a:ext>
            </a:extLst>
          </p:cNvPr>
          <p:cNvSpPr/>
          <p:nvPr/>
        </p:nvSpPr>
        <p:spPr>
          <a:xfrm>
            <a:off x="8254652" y="2348880"/>
            <a:ext cx="3384377" cy="2088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Operate Worksheets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操作工作表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: 6.3.5~6.3.7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7D92D3-B677-4166-329F-00F509FD6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7" y="1412776"/>
            <a:ext cx="5544617" cy="4032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8254652" y="4365104"/>
            <a:ext cx="3384377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00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String 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字符串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787F6-2691-8FF0-DD76-9A26EDBF1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427" y="404664"/>
            <a:ext cx="5439555" cy="5184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824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2276872"/>
            <a:ext cx="2550617" cy="7711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Access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访问单元格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3613B1-F9B5-47E4-A400-852D979E5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1484784"/>
            <a:ext cx="5534822" cy="3773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48B81-3C0E-F46D-9F64-C03D1DE668AB}"/>
              </a:ext>
            </a:extLst>
          </p:cNvPr>
          <p:cNvSpPr/>
          <p:nvPr/>
        </p:nvSpPr>
        <p:spPr>
          <a:xfrm>
            <a:off x="9190756" y="3048001"/>
            <a:ext cx="2550617" cy="2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Merge Cells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合并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596630" y="3048000"/>
            <a:ext cx="2550617" cy="669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35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Work with Cells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6.5.2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Insert 6.5.3 Move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操作单元格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–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插入数据与移动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F8FC8E-E85D-6F77-F747-B76CF3BB2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12" y="1765464"/>
            <a:ext cx="5544617" cy="3591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866720" y="3645024"/>
            <a:ext cx="2700300" cy="1512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7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A7AE5B-1851-864D-A653-A931C2778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268760"/>
            <a:ext cx="5566738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Excel Formulas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6.6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使用公式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390555" y="3058290"/>
            <a:ext cx="4248473" cy="9467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3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Font, Dimension &amp; Alignment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设置样式：字体，尺寸，对齐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3058290"/>
            <a:ext cx="4248472" cy="1234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4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CE36F8-9A77-0CB4-2ED3-45CC9F178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607" y="1484784"/>
            <a:ext cx="5881237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Set Style in Excel: Border, Fill &amp; Gradient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设置样式：边框，填充，渐变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678588" y="4293096"/>
            <a:ext cx="4248472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4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D3FEF6-2312-5724-25FB-A35E9839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3" y="1358454"/>
            <a:ext cx="5602117" cy="372673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Filtering and Sorting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6.8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过滤和排序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3704332"/>
            <a:ext cx="3456385" cy="7920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95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175FD6C-EF1A-9789-CC77-A4C17199C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420" y="1183511"/>
            <a:ext cx="5902827" cy="4333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Insert Chart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6.9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插入图表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8182644" y="4005064"/>
            <a:ext cx="3528392" cy="4913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85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DCAFFB-D9B0-80D8-75CA-F9A74B1F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658043"/>
            <a:ext cx="6034654" cy="3886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Read-Only, Write-Only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6.10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只读只写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4293096"/>
            <a:ext cx="4522486" cy="6480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9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List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2.3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列表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6F6B9-1C93-C81E-AD71-A606C9991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2" y="719213"/>
            <a:ext cx="5853012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80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363DD2-C60E-BA76-0AB4-A21E400A2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184339"/>
            <a:ext cx="5991002" cy="4396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49796" y="3403600"/>
            <a:ext cx="5544617" cy="2185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6 Work with Excel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Security Protection</a:t>
            </a: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第六章 操作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Excel</a:t>
            </a:r>
          </a:p>
          <a:p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6.11 </a:t>
            </a:r>
            <a:r>
              <a:rPr lang="zh-CN" altLang="en-US" sz="28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加密保护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9C3126-4EC2-77CA-B408-E23CE9AE8E9D}"/>
              </a:ext>
            </a:extLst>
          </p:cNvPr>
          <p:cNvSpPr/>
          <p:nvPr/>
        </p:nvSpPr>
        <p:spPr>
          <a:xfrm>
            <a:off x="7462564" y="3861048"/>
            <a:ext cx="4522486" cy="13387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9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Tuple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2.4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元组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A378EA-5F4D-2102-F243-0CBD94FC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420" y="1161365"/>
            <a:ext cx="5876726" cy="4774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750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Dictionary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2.5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字典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6139934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3969-D0FA-B2A3-E5C0-CBBEA19C7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4413" y="1488151"/>
            <a:ext cx="5904656" cy="4019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713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Set and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Type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2.6-2.7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集合和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None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8EDCE5-A0E3-1F19-49F0-84B94B50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069" y="1437662"/>
            <a:ext cx="5971155" cy="398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6"/>
              </a:rPr>
              <a:t>https://gitee.com/yasenstar/python_with_office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24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Changeable &amp; Non-Changeable Data Types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2.8.1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可变与不可变类型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E1FD-E2AC-4A24-9C9F-CA05054D4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8428" y="836712"/>
            <a:ext cx="5649460" cy="45365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9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让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Python</a:t>
            </a:r>
            <a:r>
              <a:rPr lang="zh-CN" altLang="en-US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遇上</a:t>
            </a: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Office</a:t>
            </a: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b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</a:br>
            <a:r>
              <a:rPr lang="en-US" altLang="zh-CN" sz="4800" dirty="0">
                <a:latin typeface="华文隶书" panose="02010800040101010101" pitchFamily="2" charset="-122"/>
                <a:ea typeface="华文隶书" panose="02010800040101010101" pitchFamily="2" charset="-122"/>
              </a:rPr>
              <a:t>(Python with Office)</a:t>
            </a:r>
            <a:endParaRPr lang="en-US" sz="48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218564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Chapter 2 Data Structure </a:t>
            </a: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en-US" altLang="zh-CN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Copy – Light &amp; Deep</a:t>
            </a:r>
          </a:p>
          <a:p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第二章 数据结构</a:t>
            </a:r>
            <a:endParaRPr lang="en-US" altLang="zh-CN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2.8.2 </a:t>
            </a:r>
            <a:r>
              <a:rPr lang="zh-CN" altLang="en-US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浅拷贝和深拷贝</a:t>
            </a:r>
            <a:endParaRPr lang="en-US" sz="28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8B85C-B359-195F-B78C-C879AB784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1" y="1189856"/>
            <a:ext cx="1068259" cy="1556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B2C784-DE74-68FC-7A84-3E6C5D164315}"/>
              </a:ext>
            </a:extLst>
          </p:cNvPr>
          <p:cNvSpPr txBox="1"/>
          <p:nvPr/>
        </p:nvSpPr>
        <p:spPr>
          <a:xfrm>
            <a:off x="405780" y="572297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r>
              <a:rPr lang="en-US" sz="2800" dirty="0">
                <a:hlinkClick r:id="rId4"/>
              </a:rPr>
              <a:t>https://github.com/yasenstar/python_with_office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84F5-3AA3-A068-7E2F-9123CA5A7D16}"/>
              </a:ext>
            </a:extLst>
          </p:cNvPr>
          <p:cNvSpPr txBox="1"/>
          <p:nvPr/>
        </p:nvSpPr>
        <p:spPr>
          <a:xfrm>
            <a:off x="405780" y="6246192"/>
            <a:ext cx="7951216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800" dirty="0">
                <a:hlinkClick r:id="rId5"/>
              </a:rPr>
              <a:t>https://gitee.com/yasenstar/python_with_office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8B451-C5EA-C9B3-32A0-18E9437B1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5467" y="602126"/>
            <a:ext cx="5727600" cy="5013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8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14700</TotalTime>
  <Words>2160</Words>
  <Application>Microsoft Office PowerPoint</Application>
  <PresentationFormat>Custom</PresentationFormat>
  <Paragraphs>327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华文隶书</vt:lpstr>
      <vt:lpstr>ADLaM Display</vt:lpstr>
      <vt:lpstr>Arial</vt:lpstr>
      <vt:lpstr>Century Gothic</vt:lpstr>
      <vt:lpstr>Palatino Linotype</vt:lpstr>
      <vt:lpstr>Business strategy presentation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  <vt:lpstr>让Python遇上Office  (Python with Office)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Recommending a Strategy</dc:title>
  <dc:creator>Zhao Xiaoqi</dc:creator>
  <cp:lastModifiedBy>Zhao Xiaoqi</cp:lastModifiedBy>
  <cp:revision>64</cp:revision>
  <dcterms:created xsi:type="dcterms:W3CDTF">2023-10-18T15:52:23Z</dcterms:created>
  <dcterms:modified xsi:type="dcterms:W3CDTF">2023-12-02T19:58:40Z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2023-10-18T15:57:49Z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321201d3-b858-4231-9dfd-afc7d5cc0080</vt:lpwstr>
  </property>
  <property fmtid="{D5CDD505-2E9C-101B-9397-08002B2CF9AE}" pid="18" name="MSIP_Label_19540963-e559-4020-8a90-fe8a502c2801_ContentBits">
    <vt:lpwstr>0</vt:lpwstr>
  </property>
</Properties>
</file>