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0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5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34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40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9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2858615"/>
            <a:ext cx="4740667" cy="100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3861048"/>
            <a:ext cx="474066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581128"/>
            <a:ext cx="474066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4B1231-1F53-8F9E-463F-14C0F228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60331"/>
            <a:ext cx="5741226" cy="45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1772816"/>
            <a:ext cx="417646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240A32-1026-B024-BE2C-A4B18290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98" y="1355416"/>
            <a:ext cx="5698572" cy="394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2132856"/>
            <a:ext cx="4320481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DAF038-5211-E743-3022-4727E3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35623"/>
            <a:ext cx="5851748" cy="456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Work with Presentation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操作幻灯片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678588" y="2060848"/>
            <a:ext cx="41764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9CC9B4-CA7E-6CBE-3EFE-6409EAD7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89" y="1009744"/>
            <a:ext cx="5434840" cy="457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Work with Presentation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操作幻灯片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678588" y="2276872"/>
            <a:ext cx="41764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18025</TotalTime>
  <Words>3577</Words>
  <Application>Microsoft Office PowerPoint</Application>
  <PresentationFormat>Custom</PresentationFormat>
  <Paragraphs>519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94</cp:revision>
  <dcterms:created xsi:type="dcterms:W3CDTF">2023-10-18T15:52:23Z</dcterms:created>
  <dcterms:modified xsi:type="dcterms:W3CDTF">2023-12-12T02:15:29Z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