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Digital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36.6</c:v>
                </c:pt>
                <c:pt idx="1">
                  <c:v>21.1</c:v>
                </c:pt>
                <c:pt idx="2">
                  <c:v>15.9</c:v>
                </c:pt>
                <c:pt idx="3">
                  <c:v>20.4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