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Digital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0.3893617021276596</c:v>
                </c:pt>
                <c:pt idx="1">
                  <c:v>0.224468085106383</c:v>
                </c:pt>
                <c:pt idx="2">
                  <c:v>0.16914893617021276</c:v>
                </c:pt>
                <c:pt idx="3">
                  <c:v>0.21702127659574466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