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79" r:id="rId26"/>
    <p:sldId id="282" r:id="rId27"/>
    <p:sldId id="283" r:id="rId28"/>
    <p:sldId id="284" r:id="rId29"/>
    <p:sldId id="285" r:id="rId3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7" d="100"/>
          <a:sy n="107" d="100"/>
        </p:scale>
        <p:origin x="672" y="7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11/27/2023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11/27/2023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31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5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02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84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98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2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39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6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42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49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5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15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98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73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01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Public Methods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 Operators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公共方法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运算符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E7A1-FECD-88CA-1398-A1B5FCD4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63" y="416386"/>
            <a:ext cx="4099883" cy="514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0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Traverse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 Comprehensions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遍历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推导式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A29FB-74EC-7512-7021-E2AAB67D5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996418"/>
            <a:ext cx="5682731" cy="4103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4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6D691-610A-FD83-2613-59599D853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980728"/>
            <a:ext cx="5029202" cy="388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85BF0-B0AD-89E6-E52D-39B23E7DC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692696"/>
            <a:ext cx="5565639" cy="476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9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Function Basics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函数基本知识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B5387-6A2F-8E06-9916-F44F2B42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914" y="1790700"/>
            <a:ext cx="6146310" cy="3681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Packing &amp; Unpacking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组包与解包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D7C05-2C4F-9552-DD0E-11F2D5EBF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267" y="1169288"/>
            <a:ext cx="5973438" cy="429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5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Variable Scope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Lambda Function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变量作用域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匿名函数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27B82-226B-9C4F-89C6-EE244DF2B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058" y="694066"/>
            <a:ext cx="5559969" cy="4912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6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(4.1)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(4.1)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430BF-8FA6-2161-2501-1DE336A84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189857"/>
            <a:ext cx="5251971" cy="4271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5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4.2 Private Property/Method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私有属性和私有方法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9AC26-C283-0BC2-7D16-7C8C5EFD3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907" y="908720"/>
            <a:ext cx="5544188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02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4.3 Magic Methods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魔法方法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68D304-8A98-FBD8-C675-3F73B175A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569633"/>
            <a:ext cx="5708467" cy="380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73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Inheritance, Polymorphism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继承和多态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4691F-0A9F-103C-CE22-4DBDBDB7B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725305"/>
            <a:ext cx="5551408" cy="373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9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Class &amp; Static Method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类方法与静态方法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A31865-351E-85E6-A184-9C6ACCD79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406727"/>
            <a:ext cx="5251776" cy="3993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24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Program Exceptions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程序异常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A918F3-3DB0-2784-5BB2-A5D055C9C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396" y="1858440"/>
            <a:ext cx="5861779" cy="3720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391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File input/output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文件读写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E15D0-3BDF-A4B2-3CD1-F3BC57007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966004"/>
            <a:ext cx="5801841" cy="4584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68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Modules and Packages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模块和包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DDD71-BE45-B133-1B94-3F08329D6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90700"/>
            <a:ext cx="5544618" cy="3447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91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Common Used Modules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常用模块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76D0C-CB8F-5AAF-3FE8-4949AFA11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474" y="1707656"/>
            <a:ext cx="5694925" cy="3593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18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Open/Save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打开与保存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5C146-09E3-A1FF-3ED9-2BAA1573F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78219"/>
            <a:ext cx="5909398" cy="3221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5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6.3.1, 6.3.2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95635B-FB5B-7080-010C-07C635F4E59D}"/>
              </a:ext>
            </a:extLst>
          </p:cNvPr>
          <p:cNvSpPr/>
          <p:nvPr/>
        </p:nvSpPr>
        <p:spPr>
          <a:xfrm>
            <a:off x="8254652" y="1916832"/>
            <a:ext cx="3384377" cy="18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6.3.3, 6.3.4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9F8F01-88B4-8737-6E40-585AEC0F3D09}"/>
              </a:ext>
            </a:extLst>
          </p:cNvPr>
          <p:cNvSpPr/>
          <p:nvPr/>
        </p:nvSpPr>
        <p:spPr>
          <a:xfrm>
            <a:off x="8254652" y="2348880"/>
            <a:ext cx="3384377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8254652" y="4365104"/>
            <a:ext cx="3384377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0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11770</TotalTime>
  <Words>1513</Words>
  <Application>Microsoft Office PowerPoint</Application>
  <PresentationFormat>Custom</PresentationFormat>
  <Paragraphs>237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44</cp:revision>
  <dcterms:created xsi:type="dcterms:W3CDTF">2023-10-18T15:52:23Z</dcterms:created>
  <dcterms:modified xsi:type="dcterms:W3CDTF">2023-11-28T23:04:31Z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