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220FC-58B5-9083-9E9B-AFD8143D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C0D90-3F4C-8845-BE2C-B31B42A46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6A3ED-F0EE-F404-8CFB-DF3FB5A6F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9B0E-D633-8619-BD37-E45985D7D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41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B128-E7B1-63EA-C652-B549B18EE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CE4D9-2D4D-2E55-227F-F1D866892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2661C-2BFF-C9D1-77C1-2766966F6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1336-B904-D339-84A2-429872A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222D5-D1DD-D9CE-29E1-3794F1D2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F7A7F-DEE3-4BB8-92B1-2BA13BB59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CA27B-CA1D-3B66-5358-D63DBB03A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932D-BD23-0EFA-385E-A3286D8DC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9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5BD79-2477-81D6-5870-55620F041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F936C-239C-1C23-D7A0-80F884285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09E82D-87B3-B679-F57A-89CD4D0CC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8C7B-9485-666A-62FE-43267E2D3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2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823D-BACB-DA93-2CD5-26D9A41C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1FDC11-C2C3-B118-7A79-608953F48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D5EB6-AA6C-EB35-2D08-00A3253A0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1DEE7-447E-B219-310A-F347A11A1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1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DF3C6-38B4-D558-8F55-90DC83F5C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76438-2000-498F-5B78-8F26FBB1A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F686E-D02C-A8A9-8AE6-C25C14183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81560-9A4B-DC4E-C199-A25E84C61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3B488-B88D-7034-2524-7261FCFE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C0AB1-7F93-E799-36C9-E4E876F61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B39A4-9F1A-852B-CD28-1DB5C6B56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BF16E-17F8-4114-1577-6B6EF9928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0290B-E44A-C16A-7A2F-A26EDC14F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7ACBE-93CC-2DDE-72A8-DBEC6EDE4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81EE0-C9D3-41D7-6A64-5B2E135CF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F735-435E-8B85-F1AE-49B561F66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30" y="198812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Introducing Regular Expressions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30" y="5317699"/>
            <a:ext cx="8825658" cy="1171475"/>
          </a:xfrm>
        </p:spPr>
        <p:txBody>
          <a:bodyPr>
            <a:normAutofit/>
          </a:bodyPr>
          <a:lstStyle/>
          <a:p>
            <a:r>
              <a:rPr lang="en-US" sz="2800" dirty="0"/>
              <a:t>Opening and Preface</a:t>
            </a:r>
          </a:p>
          <a:p>
            <a:r>
              <a:rPr lang="en-US" dirty="0"/>
              <a:t>Thanks for Author: Michael Fitzgerald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E0714-E669-E808-5C9A-64DDA6A6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713" y="102740"/>
            <a:ext cx="1836370" cy="24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CF8B7-E09B-1C69-E03A-EA275086A126}"/>
              </a:ext>
            </a:extLst>
          </p:cNvPr>
          <p:cNvSpPr txBox="1"/>
          <p:nvPr/>
        </p:nvSpPr>
        <p:spPr>
          <a:xfrm>
            <a:off x="15268" y="10845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7CEEC-2E8B-7C4A-C4C4-717D062D2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46" y="102740"/>
            <a:ext cx="5137166" cy="416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3009-EDEF-EB04-359C-81FFC94E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C1CC-2A0D-2CA8-00B1-59B987C3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01.09 A Sample of Applications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1820E-3D9C-4291-1A90-B4A95F83789B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6785A-519C-A5D7-FE47-FB62F5E20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6B1A5-8720-0143-D8A6-47FC931B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someone@Example.com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9404723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01.01 Getting Started with Regexpal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13D1E-AFA6-1FF5-99F0-322065455E2D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AA0A1-CF75-DBEC-1E9D-72AB9B16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252" y="1274871"/>
            <a:ext cx="5733727" cy="522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F512F-660F-87B3-F448-97CCD377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7A6B2-2934-D5A1-3620-FF5D28F7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55" y="1268163"/>
            <a:ext cx="5243988" cy="5235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1C626-1F42-7F60-1D1E-30C2FA5A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B4E2-D726-69CD-4FAF-385840F1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01.02 Matching a North American Phone Number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DCC6E-4C7F-E513-6F17-67020BE629AA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002ECC-9742-7660-E9D2-64FA6838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0FB86-41AB-518B-3F79-75A91843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00369" y="1331118"/>
            <a:ext cx="4939060" cy="5386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8C403E-4ED1-0D61-157F-DC3FF2CA0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98" y="2729479"/>
            <a:ext cx="5738890" cy="2633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08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1EE4B-48EC-9562-4AE3-23E94102F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1309-1B3F-C6C5-0A4F-A292B17A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01.03 Match Digits with a Character Class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85E59-0051-A9D6-7408-BABD08DFE708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2A2E12-63A3-0EA3-B6F8-E3E6F064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643557-71FE-B2AB-7280-AE740B2B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95928" y="1281920"/>
            <a:ext cx="6102849" cy="533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0A570-D387-C974-5552-2F64B5C16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798" y="1844577"/>
            <a:ext cx="4430414" cy="4504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047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2C1D-B1A9-9920-5C7E-9147573C1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401-E20C-58EE-D15F-278C177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01.04 Using a Character Shorthand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7A09A-4164-6E55-F7F4-0D297F28C5B3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72ED8-CED4-CCEF-141C-67A76142E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36AC7A-E4B3-DD58-C802-C95D0B9AD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10993" y="1248767"/>
            <a:ext cx="6626832" cy="5441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Regex basics">
            <a:extLst>
              <a:ext uri="{FF2B5EF4-FFF2-40B4-BE49-F238E27FC236}">
                <a16:creationId xmlns:a16="http://schemas.microsoft.com/office/drawing/2014/main" id="{EA9AE496-027A-0719-6760-AD49BF04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70" y="2962846"/>
            <a:ext cx="3748100" cy="36752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66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5637E-43C3-446D-37C6-D02E20816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2BB2-C9A3-339D-2846-D4FB2B1C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01.05 Matching Any Character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CE8B-3720-63A7-6BC4-924BBEC6A091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E88204-7012-5FAE-E1C5-C33C2362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A43AF-0C50-E5C3-9FCE-0F84A075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4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7E23E-F034-313E-3987-C5A941A2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3952-404B-9ADD-16E4-D44CE29B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01.06 Capturing Groups and Back References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8C1A1-2408-2F0C-7EF2-0D7BE288D64E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A4DBF-A089-B214-25C8-606188C8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D0CC2-6501-30C8-DE79-32A09AB2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417F-840B-B5BB-AD66-910D9C7D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DDF1-8D92-C723-AE42-9DABB529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01.07 Using Quantifiers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9A46B-C991-3110-275D-944DB1EEDADC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C2F105-A360-E9D7-4538-6179FCE7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C278A-13EF-D303-3436-CF7CC610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3FC56-9472-0852-754A-5A4D05B7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2D87-5651-BBF1-1E73-8AB4EDB0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b="1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01.08 Quoting Literals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1B196-D0EC-BDD5-CE22-090C636BD403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90A97-C68D-673F-56B8-2D0294398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E57A1-9D6A-A998-51DA-9FDB0AD8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24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404</TotalTime>
  <Words>167</Words>
  <Application>Microsoft Office PowerPoint</Application>
  <PresentationFormat>Widescreen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</vt:lpstr>
      <vt:lpstr>Introducing Regular Expressions</vt:lpstr>
      <vt:lpstr>01. What is a Regular Expression? 01.01 Getting Started with Regexpal</vt:lpstr>
      <vt:lpstr>01. What is a Regular Expression? 01.02 Matching a North American Phone Number</vt:lpstr>
      <vt:lpstr>01. What is a Regular Expression? 01.03 Match Digits with a Character Class</vt:lpstr>
      <vt:lpstr>01. What is a Regular Expression? 01.04 Using a Character Shorthand</vt:lpstr>
      <vt:lpstr>01. What is a Regular Expression? 01.05 Matching Any Character</vt:lpstr>
      <vt:lpstr>01. What is a Regular Expression? 01.06 Capturing Groups and Back References</vt:lpstr>
      <vt:lpstr>01. What is a Regular Expression? 01.07 Using Quantifiers</vt:lpstr>
      <vt:lpstr>01. What is a Regular Expression? 01.08 Quoting Literals</vt:lpstr>
      <vt:lpstr>01. What is a Regular Expression? 01.09 A Sample of Applications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8</cp:revision>
  <dcterms:created xsi:type="dcterms:W3CDTF">2025-04-26T11:27:53Z</dcterms:created>
  <dcterms:modified xsi:type="dcterms:W3CDTF">2025-04-27T05:55:51Z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2025-04-26T11:28:21Z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c6c810a2-7eac-477d-9377-24c85e025adb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