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92" d="100"/>
          <a:sy n="92" d="100"/>
        </p:scale>
        <p:origin x="10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30" y="198812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Introducing Regular Expressions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130" y="5317699"/>
            <a:ext cx="8825658" cy="1171475"/>
          </a:xfrm>
        </p:spPr>
        <p:txBody>
          <a:bodyPr>
            <a:normAutofit/>
          </a:bodyPr>
          <a:lstStyle/>
          <a:p>
            <a:r>
              <a:rPr lang="en-US" sz="2800" dirty="0"/>
              <a:t>Opening and Preface</a:t>
            </a:r>
          </a:p>
          <a:p>
            <a:r>
              <a:rPr lang="en-US" dirty="0"/>
              <a:t>Thanks for Author: Michael Fitzgerald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E0714-E669-E808-5C9A-64DDA6A6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713" y="102740"/>
            <a:ext cx="1836370" cy="24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CF8B7-E09B-1C69-E03A-EA275086A126}"/>
              </a:ext>
            </a:extLst>
          </p:cNvPr>
          <p:cNvSpPr txBox="1"/>
          <p:nvPr/>
        </p:nvSpPr>
        <p:spPr>
          <a:xfrm>
            <a:off x="15268" y="10845"/>
            <a:ext cx="203132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7CEEC-2E8B-7C4A-C4C4-717D062D2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446" y="102740"/>
            <a:ext cx="5137166" cy="416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9404723" cy="1400530"/>
          </a:xfrm>
        </p:spPr>
        <p:txBody>
          <a:bodyPr/>
          <a:lstStyle/>
          <a:p>
            <a:r>
              <a:rPr lang="en-US" sz="3200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01.01 Getting Started with Regexpal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13D1E-AFA6-1FF5-99F0-322065455E2D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FAA0A1-CF75-DBEC-1E9D-72AB9B16F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5252" y="1274871"/>
            <a:ext cx="5733727" cy="522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F512F-660F-87B3-F448-97CCD377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7A6B2-2934-D5A1-3620-FF5D28F7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955" y="1268163"/>
            <a:ext cx="5243988" cy="5235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someone@Example.com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8</TotalTime>
  <Words>39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Black</vt:lpstr>
      <vt:lpstr>Calibri</vt:lpstr>
      <vt:lpstr>Century Gothic</vt:lpstr>
      <vt:lpstr>Wingdings 3</vt:lpstr>
      <vt:lpstr>Ion</vt:lpstr>
      <vt:lpstr>Introducing Regular Expressions</vt:lpstr>
      <vt:lpstr>01. What is a Regular Expression? 01.01 Getting Started with Regexpal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</cp:revision>
  <dcterms:created xsi:type="dcterms:W3CDTF">2025-04-26T11:27:53Z</dcterms:created>
  <dcterms:modified xsi:type="dcterms:W3CDTF">2025-04-26T11:36:55Z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2025-04-26T11:28:21Z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c6c810a2-7eac-477d-9377-24c85e025adb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