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0" r:id="rId6"/>
    <p:sldId id="268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6" d="100"/>
          <a:sy n="66" d="100"/>
        </p:scale>
        <p:origin x="79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B128-E7B1-63EA-C652-B549B18EE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CE4D9-2D4D-2E55-227F-F1D866892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2661C-2BFF-C9D1-77C1-2766966F6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1336-B904-D339-84A2-429872A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30" y="198812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Introducing Regular Expressions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30" y="5317699"/>
            <a:ext cx="8825658" cy="1171475"/>
          </a:xfrm>
        </p:spPr>
        <p:txBody>
          <a:bodyPr>
            <a:normAutofit/>
          </a:bodyPr>
          <a:lstStyle/>
          <a:p>
            <a:r>
              <a:rPr lang="en-US" sz="2800" dirty="0"/>
              <a:t>Opening and Preface</a:t>
            </a:r>
          </a:p>
          <a:p>
            <a:r>
              <a:rPr lang="en-US" dirty="0"/>
              <a:t>Thanks for Author: Michael Fitzgerald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E0714-E669-E808-5C9A-64DDA6A6C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0713" y="102740"/>
            <a:ext cx="1836370" cy="24534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CF8B7-E09B-1C69-E03A-EA275086A126}"/>
              </a:ext>
            </a:extLst>
          </p:cNvPr>
          <p:cNvSpPr txBox="1"/>
          <p:nvPr/>
        </p:nvSpPr>
        <p:spPr>
          <a:xfrm>
            <a:off x="15268" y="10845"/>
            <a:ext cx="203132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37CEEC-2E8B-7C4A-C4C4-717D062D2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446" y="102740"/>
            <a:ext cx="5137166" cy="416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9404723" cy="1400530"/>
          </a:xfrm>
        </p:spPr>
        <p:txBody>
          <a:bodyPr/>
          <a:lstStyle/>
          <a:p>
            <a:r>
              <a:rPr lang="en-US" sz="3200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01.01 Getting Started with Regexpal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13D1E-AFA6-1FF5-99F0-322065455E2D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AA0A1-CF75-DBEC-1E9D-72AB9B16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5252" y="1274871"/>
            <a:ext cx="5733727" cy="522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F512F-660F-87B3-F448-97CCD377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7A6B2-2934-D5A1-3620-FF5D28F78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955" y="1268163"/>
            <a:ext cx="5243988" cy="52358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1C626-1F42-7F60-1D1E-30C2FA5A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B4E2-D726-69CD-4FAF-385840F1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55" y="174946"/>
            <a:ext cx="10166659" cy="1400530"/>
          </a:xfrm>
        </p:spPr>
        <p:txBody>
          <a:bodyPr/>
          <a:lstStyle/>
          <a:p>
            <a:r>
              <a:rPr lang="en-US" sz="3200" dirty="0"/>
              <a:t>01. What is a Regular Expression?</a:t>
            </a:r>
            <a:br>
              <a:rPr lang="en-US" sz="3200" dirty="0"/>
            </a:br>
            <a:r>
              <a:rPr lang="en-US" sz="3200" dirty="0"/>
              <a:t>01.02 Matching a North American Phone Number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DCC6E-4C7F-E513-6F17-67020BE629AA}"/>
              </a:ext>
            </a:extLst>
          </p:cNvPr>
          <p:cNvSpPr txBox="1"/>
          <p:nvPr/>
        </p:nvSpPr>
        <p:spPr>
          <a:xfrm>
            <a:off x="11506" y="8587"/>
            <a:ext cx="172354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003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002ECC-9742-7660-E9D2-64FA6838F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2" y="985329"/>
            <a:ext cx="1516136" cy="202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40FB86-41AB-518B-3F79-75A91843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00369" y="1331118"/>
            <a:ext cx="4939060" cy="5386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8C403E-4ED1-0D61-157F-DC3FF2CA0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898" y="2729479"/>
            <a:ext cx="5738890" cy="2633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082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someone@Example.com</a:t>
            </a:r>
            <a:endParaRPr lang="ru-RU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207</TotalTime>
  <Words>57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Calibri</vt:lpstr>
      <vt:lpstr>Century Gothic</vt:lpstr>
      <vt:lpstr>Wingdings 3</vt:lpstr>
      <vt:lpstr>Ion</vt:lpstr>
      <vt:lpstr>Introducing Regular Expressions</vt:lpstr>
      <vt:lpstr>01. What is a Regular Expression? 01.01 Getting Started with Regexpal</vt:lpstr>
      <vt:lpstr>01. What is a Regular Expression? 01.02 Matching a North American Phone Number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5</cp:revision>
  <dcterms:created xsi:type="dcterms:W3CDTF">2025-04-26T11:27:53Z</dcterms:created>
  <dcterms:modified xsi:type="dcterms:W3CDTF">2025-04-26T14:55:46Z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2025-04-26T11:28:21Z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c6c810a2-7eac-477d-9377-24c85e025adb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