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75" r:id="rId2"/>
    <p:sldId id="389" r:id="rId3"/>
    <p:sldId id="390" r:id="rId4"/>
    <p:sldId id="391" r:id="rId5"/>
    <p:sldId id="392" r:id="rId6"/>
    <p:sldId id="3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5646"/>
  </p:normalViewPr>
  <p:slideViewPr>
    <p:cSldViewPr snapToGrid="0">
      <p:cViewPr varScale="1">
        <p:scale>
          <a:sx n="109" d="100"/>
          <a:sy n="109" d="100"/>
        </p:scale>
        <p:origin x="97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roblox_luau_lua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Roblox Gaming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BBB849-5E96-1C2E-A7BA-D69BCBCA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4" y="4292781"/>
            <a:ext cx="5391150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637E1-47B2-242A-AD7C-045A1282B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550" y="3946070"/>
            <a:ext cx="5868080" cy="2274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EEBA7B-F0ED-EAD0-E36C-4885515F767F}"/>
              </a:ext>
            </a:extLst>
          </p:cNvPr>
          <p:cNvSpPr txBox="1"/>
          <p:nvPr/>
        </p:nvSpPr>
        <p:spPr>
          <a:xfrm>
            <a:off x="565674" y="642470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https://github.com/yasenstar/roblox_luau_lua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imal footprints in the snow">
            <a:extLst>
              <a:ext uri="{FF2B5EF4-FFF2-40B4-BE49-F238E27FC236}">
                <a16:creationId xmlns:a16="http://schemas.microsoft.com/office/drawing/2014/main" id="{E35968C9-83B0-0A44-B0E4-80EE037326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" y="1"/>
            <a:ext cx="12188952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DFE4-8F65-D241-B165-BC516F27AB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001 – Install and Make Lua Working in Windows 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EA5BD-33EB-114D-8CEA-90A8AA7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Lua Programming 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F033D-DAB2-A5B2-F9CC-DC1C6DDC74EC}"/>
              </a:ext>
            </a:extLst>
          </p:cNvPr>
          <p:cNvSpPr txBox="1"/>
          <p:nvPr/>
        </p:nvSpPr>
        <p:spPr>
          <a:xfrm>
            <a:off x="8889023" y="6550222"/>
            <a:ext cx="3183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Based on Book “Programming in Lua”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708368-7F69-363C-A63D-473500AD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293" y="1084224"/>
            <a:ext cx="120967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9A258E-59B4-63F1-6B37-C26B7977B6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337896" y="3520482"/>
            <a:ext cx="5810249" cy="3249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76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imal footprints in the snow">
            <a:extLst>
              <a:ext uri="{FF2B5EF4-FFF2-40B4-BE49-F238E27FC236}">
                <a16:creationId xmlns:a16="http://schemas.microsoft.com/office/drawing/2014/main" id="{E35968C9-83B0-0A44-B0E4-80EE037326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" y="1"/>
            <a:ext cx="12188952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DFE4-8F65-D241-B165-BC516F27AB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002 – Eight Queen Puzzle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EA5BD-33EB-114D-8CEA-90A8AA7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Lua Programming 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F033D-DAB2-A5B2-F9CC-DC1C6DDC74EC}"/>
              </a:ext>
            </a:extLst>
          </p:cNvPr>
          <p:cNvSpPr txBox="1"/>
          <p:nvPr/>
        </p:nvSpPr>
        <p:spPr>
          <a:xfrm>
            <a:off x="8889023" y="6550222"/>
            <a:ext cx="3183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Based on Book “Programming in Lua”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708368-7F69-363C-A63D-473500AD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293" y="1084224"/>
            <a:ext cx="120967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203D7-7183-1365-A539-397DE59A7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400" y="2932210"/>
            <a:ext cx="6294358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29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imal footprints in the snow">
            <a:extLst>
              <a:ext uri="{FF2B5EF4-FFF2-40B4-BE49-F238E27FC236}">
                <a16:creationId xmlns:a16="http://schemas.microsoft.com/office/drawing/2014/main" id="{E35968C9-83B0-0A44-B0E4-80EE037326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" y="1"/>
            <a:ext cx="12188952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DFE4-8F65-D241-B165-BC516F27AB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003 – Numbers in Lua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EA5BD-33EB-114D-8CEA-90A8AA7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Lua Programming 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F033D-DAB2-A5B2-F9CC-DC1C6DDC74EC}"/>
              </a:ext>
            </a:extLst>
          </p:cNvPr>
          <p:cNvSpPr txBox="1"/>
          <p:nvPr/>
        </p:nvSpPr>
        <p:spPr>
          <a:xfrm>
            <a:off x="8889023" y="6550222"/>
            <a:ext cx="3183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Based on Book “Programming in Lua”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708368-7F69-363C-A63D-473500AD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5785"/>
            <a:ext cx="120967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9B867-FA4C-349E-BFC8-F2BA9AB8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38" y="1386546"/>
            <a:ext cx="6391454" cy="4718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95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imal footprints in the snow">
            <a:extLst>
              <a:ext uri="{FF2B5EF4-FFF2-40B4-BE49-F238E27FC236}">
                <a16:creationId xmlns:a16="http://schemas.microsoft.com/office/drawing/2014/main" id="{E35968C9-83B0-0A44-B0E4-80EE037326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" y="1"/>
            <a:ext cx="12188952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DFE4-8F65-D241-B165-BC516F27AB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004 – Strings in Lua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EA5BD-33EB-114D-8CEA-90A8AA7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Lua Programming 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F033D-DAB2-A5B2-F9CC-DC1C6DDC74EC}"/>
              </a:ext>
            </a:extLst>
          </p:cNvPr>
          <p:cNvSpPr txBox="1"/>
          <p:nvPr/>
        </p:nvSpPr>
        <p:spPr>
          <a:xfrm>
            <a:off x="8889023" y="6550222"/>
            <a:ext cx="3183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Based on Book “Programming in Lua”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708368-7F69-363C-A63D-473500AD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5785"/>
            <a:ext cx="120967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478A3-AACA-3E4D-01AB-EC4DF580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69" y="2353075"/>
            <a:ext cx="7562850" cy="4184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49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C0C456-5C45-1E2C-B55D-C07A9CE6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1148</TotalTime>
  <Words>85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Roblox Gaming Programming</vt:lpstr>
      <vt:lpstr>Lua Programming Tutorial</vt:lpstr>
      <vt:lpstr>Lua Programming Tutorial</vt:lpstr>
      <vt:lpstr>Lua Programming Tutorial</vt:lpstr>
      <vt:lpstr>Lua Programming Tutorial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Roblox Gaming Programming</dc:title>
  <dc:creator>Zhao Xiaoqi</dc:creator>
  <cp:lastModifiedBy>Zhao Xiaoqi</cp:lastModifiedBy>
  <cp:revision>5</cp:revision>
  <dcterms:created xsi:type="dcterms:W3CDTF">2023-09-17T17:56:45Z</dcterms:created>
  <dcterms:modified xsi:type="dcterms:W3CDTF">2023-10-07T19:06:37Z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2023-09-17T19:23:47Z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c0bef104-3616-4195-9893-c8336249c8ec</vt:lpwstr>
  </property>
  <property fmtid="{D5CDD505-2E9C-101B-9397-08002B2CF9AE}" pid="8" name="MSIP_Label_19540963-e559-4020-8a90-fe8a502c2801_ContentBits">
    <vt:lpwstr>0</vt:lpwstr>
  </property>
</Properties>
</file>