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412" r:id="rId6"/>
    <p:sldId id="411" r:id="rId7"/>
    <p:sldId id="413" r:id="rId8"/>
    <p:sldId id="414" r:id="rId9"/>
    <p:sldId id="41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76DD0-C004-BBF4-10EC-B5A2E7B1B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66702-2171-1B9A-216F-B04424EB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D25EAB-F9E4-1FD4-BF9B-9BABFC7180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0F5E7-96C3-60C9-C6A7-3D9653443B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2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rust_in_action/tree/main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ee.com/yasenstar/rust_in_action" TargetMode="External"/><Relationship Id="rId5" Type="http://schemas.openxmlformats.org/officeDocument/2006/relationships/hyperlink" Target="https://github.com/yasenstar/rust_in_action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https://gitee.com/yasenstar/rust_in_action" TargetMode="External"/><Relationship Id="rId4" Type="http://schemas.openxmlformats.org/officeDocument/2006/relationships/hyperlink" Target="https://github.com/yasenstar/rust_in_a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1DD52-42C0-5D00-E301-DC0B0E4E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500" y="913502"/>
            <a:ext cx="2924736" cy="42795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A5CDE3-751F-AB57-4943-65FAED794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509B74-346D-8B40-69FB-F96C968F7C0B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E055F2-212C-CB78-2903-748534042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AA559-1A4C-A0D2-B32A-E61067B8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054-3C6E-E7A5-07F8-F0DA06E2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4000" dirty="0"/>
              <a:t>开篇介绍，下载与安装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B6547E-8ED7-6E65-4A73-DD2872AC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264" y="411479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86F04-504B-82A5-AC07-BF194EAD5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964AB0-7EE0-05D6-B718-4222011B7CBF}"/>
              </a:ext>
            </a:extLst>
          </p:cNvPr>
          <p:cNvSpPr txBox="1"/>
          <p:nvPr/>
        </p:nvSpPr>
        <p:spPr>
          <a:xfrm>
            <a:off x="5885394" y="6268001"/>
            <a:ext cx="5827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hlinkClick r:id="rId5"/>
              </a:rPr>
              <a:t>https://github.com/yasenstar/rust_in_action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36BDD-FFF5-437C-0EC5-305428AB57AA}"/>
              </a:ext>
            </a:extLst>
          </p:cNvPr>
          <p:cNvSpPr txBox="1"/>
          <p:nvPr/>
        </p:nvSpPr>
        <p:spPr>
          <a:xfrm>
            <a:off x="4159623" y="2685006"/>
            <a:ext cx="1774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CF8CAA-F6CA-FF22-A150-7EA18713C2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6903" y="4096799"/>
            <a:ext cx="5141306" cy="184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0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538494F-5F9B-7299-A2C7-F2289078FE9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402126" y="1845405"/>
            <a:ext cx="7065974" cy="413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353089-5173-6E99-1BE8-65049ED23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- 2.1 </a:t>
            </a:r>
            <a:r>
              <a:rPr lang="zh-CN" altLang="en-US" dirty="0"/>
              <a:t>可运行的程序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475DBC-0605-E1D4-28A7-5BF22055D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DE03F-E169-7A57-9314-BCDFF42A1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21DCC-A251-4A83-D6E3-43CDFF7105C9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6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975373-2DDD-C37F-6552-903B037B3B6C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22663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E1B66-44D7-2D20-0F1A-A2A2859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2ACB-79F2-6A26-E4BE-400A29AC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- 2.2 </a:t>
            </a:r>
            <a:r>
              <a:rPr lang="zh-CN" altLang="en-US" dirty="0"/>
              <a:t>初探</a:t>
            </a:r>
            <a:r>
              <a:rPr lang="en-US" altLang="zh-CN" dirty="0"/>
              <a:t>Rust</a:t>
            </a:r>
            <a:r>
              <a:rPr lang="zh-CN" altLang="en-US" dirty="0"/>
              <a:t>语法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03BFFA-8F09-0F40-7545-7939B9E2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91E23-81AF-3C11-E7ED-2E80D339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C57D42-28C9-4A8B-12FD-72135B2A47F4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3B0A5-9F43-9D8C-B1F1-B815FBFB84A3}"/>
              </a:ext>
            </a:extLst>
          </p:cNvPr>
          <p:cNvSpPr txBox="1"/>
          <p:nvPr/>
        </p:nvSpPr>
        <p:spPr>
          <a:xfrm>
            <a:off x="2277415" y="2939530"/>
            <a:ext cx="1810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F23E5FA-6859-9D22-41C1-75EF73DC59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783080"/>
            <a:ext cx="6725018" cy="4194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78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F661A-E533-4E6D-2097-D1849081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D178-22BD-724E-62E7-22B7ABB7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2.3.1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4778A-8A10-A023-164A-1D0B4E11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95750-3E56-B46E-072E-86E4FEEEA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1F148F-360C-8D1B-E13A-EE85531A35D2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4A5C3-80BC-D94B-C560-22A6168BA597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004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E678E4-2D10-D902-1BCF-8A17A1086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826992"/>
            <a:ext cx="6640798" cy="4225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56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64EF2-C955-AFA6-2A39-D6E409199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BD5-8C8F-409D-000E-8291D192F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Rust </a:t>
            </a:r>
            <a:r>
              <a:rPr lang="zh-CN" altLang="en-US" dirty="0"/>
              <a:t>实战</a:t>
            </a:r>
            <a:br>
              <a:rPr lang="en-US" altLang="zh-CN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Rust</a:t>
            </a:r>
            <a:r>
              <a:rPr lang="zh-CN" altLang="en-US" dirty="0"/>
              <a:t>语言基础 </a:t>
            </a:r>
            <a:r>
              <a:rPr lang="en-US" altLang="zh-CN" dirty="0"/>
              <a:t>- 2.3 </a:t>
            </a:r>
            <a:r>
              <a:rPr lang="zh-CN" altLang="en-US" dirty="0"/>
              <a:t>数字类型 </a:t>
            </a:r>
            <a:r>
              <a:rPr lang="en-US" altLang="zh-CN" dirty="0"/>
              <a:t>– 2.3.2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6B0D2-A9CA-098F-7B85-D29B75AD7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71" y="2447668"/>
            <a:ext cx="1750359" cy="2561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C4FE76-C606-073C-3B28-DEA44381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71" y="6052066"/>
            <a:ext cx="2810500" cy="585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6BC37-C654-93C5-1617-42F8848AF255}"/>
              </a:ext>
            </a:extLst>
          </p:cNvPr>
          <p:cNvSpPr txBox="1"/>
          <p:nvPr/>
        </p:nvSpPr>
        <p:spPr>
          <a:xfrm>
            <a:off x="4381328" y="6052066"/>
            <a:ext cx="69402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GitHub: </a:t>
            </a:r>
            <a:r>
              <a:rPr lang="en-US" sz="2000" b="1" dirty="0">
                <a:solidFill>
                  <a:schemeClr val="bg1"/>
                </a:solidFill>
                <a:hlinkClick r:id="rId4"/>
              </a:rPr>
              <a:t>https://github.com/yasenstar/rust_in_action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Gitee: </a:t>
            </a:r>
            <a:r>
              <a:rPr lang="en-US" sz="2000" b="1" dirty="0">
                <a:solidFill>
                  <a:schemeClr val="bg1"/>
                </a:solidFill>
                <a:hlinkClick r:id="rId5"/>
              </a:rPr>
              <a:t>https://gitee.com/yasenstar/rust_in_action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C3404-6646-7650-2E9A-4BFE889F1270}"/>
              </a:ext>
            </a:extLst>
          </p:cNvPr>
          <p:cNvSpPr txBox="1"/>
          <p:nvPr/>
        </p:nvSpPr>
        <p:spPr>
          <a:xfrm>
            <a:off x="2277416" y="2939530"/>
            <a:ext cx="1810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005</a:t>
            </a:r>
            <a:endParaRPr lang="en-US" sz="72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747ACCF-A4F4-18E4-FE13-CD7EE82A973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/>
          <a:stretch>
            <a:fillRect/>
          </a:stretch>
        </p:blipFill>
        <p:spPr>
          <a:xfrm>
            <a:off x="4381328" y="1878029"/>
            <a:ext cx="6510790" cy="4146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7216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{B2FA0B16-D6EE-4A9D-A58E-1B9CD506E2D7}tf78853419_win32</Template>
  <TotalTime>1382</TotalTime>
  <Words>223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Rust 实战 </vt:lpstr>
      <vt:lpstr>Rust 实战  开篇介绍，下载与安装</vt:lpstr>
      <vt:lpstr>Rust 实战 第2章 Rust语言基础 - 2.1 可运行的程序</vt:lpstr>
      <vt:lpstr>Rust 实战 第2章 Rust语言基础 - 2.2 初探Rust语法</vt:lpstr>
      <vt:lpstr>Rust 实战 第2章 Rust语言基础 - 2.3 数字类型 – 2.3.1</vt:lpstr>
      <vt:lpstr>Rust 实战 第2章 Rust语言基础 - 2.3 数字类型 – 2.3.2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实战</dc:title>
  <dc:creator>Zhao Xiaoqi</dc:creator>
  <cp:lastModifiedBy>Zhao Xiaoqi</cp:lastModifiedBy>
  <cp:revision>10</cp:revision>
  <dcterms:created xsi:type="dcterms:W3CDTF">2024-03-04T17:07:52Z</dcterms:created>
  <dcterms:modified xsi:type="dcterms:W3CDTF">2024-03-05T16:16:57Z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2024-03-04T17:13:57Z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42bad84a-11a0-4411-8d91-3462fe82a3d8</vt:lpwstr>
  </property>
  <property fmtid="{D5CDD505-2E9C-101B-9397-08002B2CF9AE}" pid="9" name="MSIP_Label_bd2ff15f-6ce8-47f3-93ce-f81f88196d24_ContentBits">
    <vt:lpwstr>0</vt:lpwstr>
  </property>
</Properties>
</file>