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6"/>
  </p:notesMasterIdLst>
  <p:handoutMasterIdLst>
    <p:handoutMasterId r:id="rId7"/>
  </p:handoutMasterIdLst>
  <p:sldIdLst>
    <p:sldId id="4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zh-CN" altLang="en-US" dirty="0"/>
              <a:t>实战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1DD52-42C0-5D00-E301-DC0B0E4E7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64" y="411479"/>
            <a:ext cx="1750359" cy="256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A5CDE3-751F-AB57-4943-65FAED794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153887"/>
            <a:ext cx="2810500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{B2FA0B16-D6EE-4A9D-A58E-1B9CD506E2D7}tf78853419_win32</Template>
  <TotalTime>0</TotalTime>
  <Words>3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Book</vt:lpstr>
      <vt:lpstr>Franklin Gothic Demi</vt:lpstr>
      <vt:lpstr>Custom</vt:lpstr>
      <vt:lpstr>Rust 实战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实战</dc:title>
  <dc:creator>Zhao Xiaoqi</dc:creator>
  <cp:lastModifiedBy>Zhao Xiaoqi</cp:lastModifiedBy>
  <cp:revision>1</cp:revision>
  <dcterms:created xsi:type="dcterms:W3CDTF">2024-03-04T17:07:52Z</dcterms:created>
  <dcterms:modified xsi:type="dcterms:W3CDTF">2024-03-04T17:14:12Z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2024-03-04T17:13:57Z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42bad84a-11a0-4411-8d91-3462fe82a3d8</vt:lpwstr>
  </property>
  <property fmtid="{D5CDD505-2E9C-101B-9397-08002B2CF9AE}" pid="9" name="MSIP_Label_bd2ff15f-6ce8-47f3-93ce-f81f88196d24_ContentBits">
    <vt:lpwstr>0</vt:lpwstr>
  </property>
</Properties>
</file>