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410" r:id="rId5"/>
    <p:sldId id="412" r:id="rId6"/>
    <p:sldId id="4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76DD0-C004-BBF4-10EC-B5A2E7B1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6702-2171-1B9A-216F-B04424EB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25EAB-F9E4-1FD4-BF9B-9BABFC71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F5E7-96C3-60C9-C6A7-3D96534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yasenstar/rust_in_actio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00" y="913502"/>
            <a:ext cx="2924736" cy="427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A559-1A4C-A0D2-B32A-E61067B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054-3C6E-E7A5-07F8-F0DA06E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6547E-8ED7-6E65-4A73-DD2872AC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86F04-504B-82A5-AC07-BF194EAD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64AB0-7EE0-05D6-B718-4222011B7CBF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6BDD-FFF5-437C-0EC5-305428AB57AA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8CAA-F6CA-FF22-A150-7EA18713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3089-5173-6E99-1BE8-65049ED2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- 2.1 &amp; 2.2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C9B4A-B721-B965-A941-1B94763CB5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81328" y="1945552"/>
            <a:ext cx="6940263" cy="40361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75DBC-0605-E1D4-28A7-5BF2205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DE03F-E169-7A57-9314-BCDFF42A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21DCC-A251-4A83-D6E3-43CDFF7105C9}"/>
              </a:ext>
            </a:extLst>
          </p:cNvPr>
          <p:cNvSpPr txBox="1"/>
          <p:nvPr/>
        </p:nvSpPr>
        <p:spPr>
          <a:xfrm>
            <a:off x="4381328" y="6052066"/>
            <a:ext cx="5827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5373-2DDD-C37F-6552-903B037B3B6C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266394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578</TotalTime>
  <Words>68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Custom</vt:lpstr>
      <vt:lpstr>Rust 实战 </vt:lpstr>
      <vt:lpstr>Rust 实战  开篇介绍，下载与安装</vt:lpstr>
      <vt:lpstr>Rust 实战 第2章 Rust语言基础 - 2.1 &amp; 2.2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5</cp:revision>
  <dcterms:created xsi:type="dcterms:W3CDTF">2024-03-04T17:07:52Z</dcterms:created>
  <dcterms:modified xsi:type="dcterms:W3CDTF">2024-03-05T02:52:24Z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