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"/>
  </p:notesMasterIdLst>
  <p:handoutMasterIdLst>
    <p:handoutMasterId r:id="rId7"/>
  </p:handoutMasterIdLst>
  <p:sldIdLst>
    <p:sldId id="4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E3A14-1BD5-61D5-3449-2C461D705224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30</TotalTime>
  <Words>25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Franklin Gothic Demi</vt:lpstr>
      <vt:lpstr>Custom</vt:lpstr>
      <vt:lpstr>Rust 实战  开篇介绍，下载与安装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4</cp:revision>
  <dcterms:created xsi:type="dcterms:W3CDTF">2024-03-04T17:07:52Z</dcterms:created>
  <dcterms:modified xsi:type="dcterms:W3CDTF">2024-03-04T17:44:37Z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