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412" r:id="rId6"/>
    <p:sldId id="411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ee.com/yasenstar/rust_in_action" TargetMode="Externa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gitee.com/yasenstar/rust_in_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rust_in_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8494F-5F9B-7299-A2C7-F2289078F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126" y="1845405"/>
            <a:ext cx="7065974" cy="41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</a:t>
            </a:r>
            <a:r>
              <a:rPr lang="zh-CN" altLang="en-US" dirty="0"/>
              <a:t>可运行的程序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6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1B66-44D7-2D20-0F1A-A2A2859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ACB-79F2-6A26-E4BE-400A29A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- 2.2 </a:t>
            </a:r>
            <a:r>
              <a:rPr lang="zh-CN" altLang="en-US" dirty="0"/>
              <a:t>初探</a:t>
            </a:r>
            <a:r>
              <a:rPr lang="en-US" altLang="zh-CN" dirty="0"/>
              <a:t>Rust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3BFFA-8F09-0F40-7545-7939B9E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91E23-81AF-3C11-E7ED-2E80D339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57D42-28C9-4A8B-12FD-72135B2A47F4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B0A5-9F43-9D8C-B1F1-B815FBFB84A3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23E5FA-6859-9D22-41C1-75EF73DC5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783080"/>
            <a:ext cx="6725018" cy="419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F661A-E533-4E6D-2097-D1849081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178-22BD-724E-62E7-22B7ABB7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95750-3E56-B46E-072E-86E4FEEE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F148F-360C-8D1B-E13A-EE85531A35D2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4A5C3-80BC-D94B-C560-22A6168BA597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E678E4-2D10-D902-1BCF-8A17A1086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26992"/>
            <a:ext cx="6640798" cy="422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A5CDC-598F-594B-E5C7-BF150DDE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5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4EF2-C955-AFA6-2A39-D6E40919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D5-8C8F-409D-000E-8291D192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4FE76-C606-073C-3B28-DEA44381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6BC37-C654-93C5-1617-42F8848AF255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3404-6646-7650-2E9A-4BFE889F1270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7ACCF-A4F4-18E4-FE13-CD7EE82A97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78029"/>
            <a:ext cx="6510790" cy="414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F28DD-4944-9AB8-0A2D-EB2DB018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216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1468</TotalTime>
  <Words>223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可运行的程序</vt:lpstr>
      <vt:lpstr>Rust 实战 第2章 Rust语言基础 - 2.2 初探Rust语法</vt:lpstr>
      <vt:lpstr>Rust 实战 第2章 Rust语言基础 - 2.3 数字类型 – 2.3.1</vt:lpstr>
      <vt:lpstr>Rust 实战 第2章 Rust语言基础 - 2.3 数字类型 – 2.3.2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11</cp:revision>
  <dcterms:created xsi:type="dcterms:W3CDTF">2024-03-04T17:07:52Z</dcterms:created>
  <dcterms:modified xsi:type="dcterms:W3CDTF">2024-03-05T17:42:18Z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