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19"/>
  </p:notesMasterIdLst>
  <p:handoutMasterIdLst>
    <p:handoutMasterId r:id="rId20"/>
  </p:handoutMasterIdLst>
  <p:sldIdLst>
    <p:sldId id="394" r:id="rId5"/>
    <p:sldId id="383" r:id="rId6"/>
    <p:sldId id="384" r:id="rId7"/>
    <p:sldId id="386" r:id="rId8"/>
    <p:sldId id="388" r:id="rId9"/>
    <p:sldId id="385" r:id="rId10"/>
    <p:sldId id="389" r:id="rId11"/>
    <p:sldId id="390" r:id="rId12"/>
    <p:sldId id="391" r:id="rId13"/>
    <p:sldId id="392" r:id="rId14"/>
    <p:sldId id="393" r:id="rId15"/>
    <p:sldId id="395" r:id="rId16"/>
    <p:sldId id="397" r:id="rId17"/>
    <p:sldId id="398" r:id="rId18"/>
  </p:sldIdLst>
  <p:sldSz cx="12192000" cy="6858000"/>
  <p:notesSz cx="9388475" cy="7102475"/>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DC5924"/>
    <a:srgbClr val="B7472A"/>
    <a:srgbClr val="000000"/>
    <a:srgbClr val="FFFFFF"/>
    <a:srgbClr val="75D1FF"/>
    <a:srgbClr val="11161C"/>
    <a:srgbClr val="7F7F7F"/>
    <a:srgbClr val="F2F2F2"/>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72" autoAdjust="0"/>
  </p:normalViewPr>
  <p:slideViewPr>
    <p:cSldViewPr snapToGrid="0">
      <p:cViewPr varScale="1">
        <p:scale>
          <a:sx n="107" d="100"/>
          <a:sy n="107" d="100"/>
        </p:scale>
        <p:origin x="672" y="108"/>
      </p:cViewPr>
      <p:guideLst/>
    </p:cSldViewPr>
  </p:slideViewPr>
  <p:outlineViewPr>
    <p:cViewPr>
      <p:scale>
        <a:sx n="33" d="100"/>
        <a:sy n="33" d="100"/>
      </p:scale>
      <p:origin x="0" y="-1164"/>
    </p:cViewPr>
  </p:outlineViewPr>
  <p:notesTextViewPr>
    <p:cViewPr>
      <p:scale>
        <a:sx n="1" d="1"/>
        <a:sy n="1" d="1"/>
      </p:scale>
      <p:origin x="0" y="0"/>
    </p:cViewPr>
  </p:notesTextViewPr>
  <p:sorterViewPr>
    <p:cViewPr>
      <p:scale>
        <a:sx n="108" d="100"/>
        <a:sy n="108" d="100"/>
      </p:scale>
      <p:origin x="0" y="-1098"/>
    </p:cViewPr>
  </p:sorterViewPr>
  <p:notesViewPr>
    <p:cSldViewPr snapToGrid="0">
      <p:cViewPr>
        <p:scale>
          <a:sx n="66" d="100"/>
          <a:sy n="66" d="100"/>
        </p:scale>
        <p:origin x="2539" y="28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sz="quarter" idx="1"/>
          </p:nvPr>
        </p:nvSpPr>
        <p:spPr>
          <a:xfrm>
            <a:off x="5317963" y="1"/>
            <a:ext cx="4068339" cy="356357"/>
          </a:xfrm>
          <a:prstGeom prst="rect">
            <a:avLst/>
          </a:prstGeom>
        </p:spPr>
        <p:txBody>
          <a:bodyPr vert="horz" lIns="94229" tIns="47114" rIns="94229" bIns="47114" rtlCol="0"/>
          <a:lstStyle>
            <a:lvl1pPr algn="r">
              <a:defRPr sz="1200"/>
            </a:lvl1pPr>
          </a:lstStyle>
          <a:p>
            <a:fld id="{7CCA049B-3A46-4BDA-A8F5-2925B00FE570}" type="datetimeFigureOut">
              <a:rPr lang="en-US" smtClean="0"/>
              <a:t>5/2/2024</a:t>
            </a:fld>
            <a:endParaRPr lang="en-US" dirty="0"/>
          </a:p>
        </p:txBody>
      </p:sp>
      <p:sp>
        <p:nvSpPr>
          <p:cNvPr id="4" name="Footer Placeholder 3"/>
          <p:cNvSpPr>
            <a:spLocks noGrp="1"/>
          </p:cNvSpPr>
          <p:nvPr>
            <p:ph type="ftr" sz="quarter" idx="2"/>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17963" y="6746119"/>
            <a:ext cx="4068339" cy="356356"/>
          </a:xfrm>
          <a:prstGeom prst="rect">
            <a:avLst/>
          </a:prstGeom>
        </p:spPr>
        <p:txBody>
          <a:bodyPr vert="horz" lIns="94229" tIns="47114" rIns="94229" bIns="47114" rtlCol="0" anchor="b"/>
          <a:lstStyle>
            <a:lvl1pPr algn="r">
              <a:defRPr sz="1200"/>
            </a:lvl1pPr>
          </a:lstStyle>
          <a:p>
            <a:fld id="{DBAA5490-FD59-4087-AC7E-016E8A4124C4}"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44C46CEC-428A-4DD0-A7C7-21AF8DE33E93}" type="datetimeFigureOut">
              <a:rPr lang="en-US" smtClean="0"/>
              <a:t>5/2/2024</a:t>
            </a:fld>
            <a:endParaRPr lang="en-US" dirty="0"/>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CBCEA92-F142-4D57-B507-37BDAF44710C}"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a:t>
            </a:fld>
            <a:endParaRPr lang="en-US" dirty="0"/>
          </a:p>
        </p:txBody>
      </p:sp>
    </p:spTree>
    <p:extLst>
      <p:ext uri="{BB962C8B-B14F-4D97-AF65-F5344CB8AC3E}">
        <p14:creationId xmlns:p14="http://schemas.microsoft.com/office/powerpoint/2010/main" val="3725275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14</a:t>
            </a:fld>
            <a:endParaRPr lang="en-US" dirty="0"/>
          </a:p>
        </p:txBody>
      </p:sp>
    </p:spTree>
    <p:extLst>
      <p:ext uri="{BB962C8B-B14F-4D97-AF65-F5344CB8AC3E}">
        <p14:creationId xmlns:p14="http://schemas.microsoft.com/office/powerpoint/2010/main" val="2158596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7</a:t>
            </a:fld>
            <a:endParaRPr lang="en-US" dirty="0"/>
          </a:p>
        </p:txBody>
      </p:sp>
    </p:spTree>
    <p:extLst>
      <p:ext uri="{BB962C8B-B14F-4D97-AF65-F5344CB8AC3E}">
        <p14:creationId xmlns:p14="http://schemas.microsoft.com/office/powerpoint/2010/main" val="4294574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8</a:t>
            </a:fld>
            <a:endParaRPr lang="en-US" dirty="0"/>
          </a:p>
        </p:txBody>
      </p:sp>
    </p:spTree>
    <p:extLst>
      <p:ext uri="{BB962C8B-B14F-4D97-AF65-F5344CB8AC3E}">
        <p14:creationId xmlns:p14="http://schemas.microsoft.com/office/powerpoint/2010/main" val="835637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9</a:t>
            </a:fld>
            <a:endParaRPr lang="en-US" dirty="0"/>
          </a:p>
        </p:txBody>
      </p:sp>
    </p:spTree>
    <p:extLst>
      <p:ext uri="{BB962C8B-B14F-4D97-AF65-F5344CB8AC3E}">
        <p14:creationId xmlns:p14="http://schemas.microsoft.com/office/powerpoint/2010/main" val="3899199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10</a:t>
            </a:fld>
            <a:endParaRPr lang="en-US" dirty="0"/>
          </a:p>
        </p:txBody>
      </p:sp>
    </p:spTree>
    <p:extLst>
      <p:ext uri="{BB962C8B-B14F-4D97-AF65-F5344CB8AC3E}">
        <p14:creationId xmlns:p14="http://schemas.microsoft.com/office/powerpoint/2010/main" val="413908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12</a:t>
            </a:fld>
            <a:endParaRPr lang="en-US" dirty="0"/>
          </a:p>
        </p:txBody>
      </p:sp>
    </p:spTree>
    <p:extLst>
      <p:ext uri="{BB962C8B-B14F-4D97-AF65-F5344CB8AC3E}">
        <p14:creationId xmlns:p14="http://schemas.microsoft.com/office/powerpoint/2010/main" val="57934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hyperlink" Target="http://www.nealanalytics.com/neal-creative/templates/" TargetMode="Externa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nealanalytics.com/neal-creative/templates/"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hyperlink" Target="http://www.nealanalytics.com/neal-creative/templates/"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0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6096000" y="431800"/>
            <a:ext cx="5371038" cy="1830245"/>
          </a:xfrm>
        </p:spPr>
        <p:txBody>
          <a:bodyPr wrap="square" lIns="146304" rIns="146304">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3135" kern="1200" spc="0" baseline="0" dirty="0">
                <a:gradFill>
                  <a:gsLst>
                    <a:gs pos="15000">
                      <a:schemeClr val="tx2"/>
                    </a:gs>
                    <a:gs pos="47000">
                      <a:schemeClr val="tx2"/>
                    </a:gs>
                  </a:gsLst>
                  <a:lin ang="5400000" scaled="1"/>
                </a:gra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293687" y="3436331"/>
            <a:ext cx="2286000" cy="1802032"/>
          </a:xfrm>
        </p:spPr>
        <p:txBody>
          <a:bodyPr lIns="182880" tIns="146304" rIns="182880"/>
          <a:lstStyle>
            <a:lvl1pPr marL="0" indent="0" algn="l">
              <a:buNone/>
              <a:defRPr sz="1600" b="1">
                <a:latin typeface="+mn-lt"/>
              </a:defRPr>
            </a:lvl1pPr>
            <a:lvl2pPr marL="0" indent="0" algn="l">
              <a:buNone/>
              <a:defRPr lang="en-US" sz="1400" b="0" kern="1200" dirty="0">
                <a:solidFill>
                  <a:schemeClr val="tx1"/>
                </a:solidFill>
                <a:latin typeface="+mn-lt"/>
                <a:ea typeface="+mn-ea"/>
                <a:cs typeface="+mn-cs"/>
              </a:defRPr>
            </a:lvl2pPr>
            <a:lvl3pPr marL="0" indent="0" algn="l">
              <a:buNone/>
              <a:defRPr sz="1200">
                <a:latin typeface="+mn-lt"/>
              </a:defRPr>
            </a:lvl3pPr>
            <a:lvl4pPr marL="0" indent="0" algn="l">
              <a:buNone/>
              <a:defRPr sz="1100">
                <a:latin typeface="+mn-lt"/>
              </a:defRPr>
            </a:lvl4pPr>
            <a:lvl5pPr marL="0" indent="0" algn="l">
              <a:buNone/>
              <a:defRPr sz="11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266101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0" name="Text Placeholder 8"/>
          <p:cNvSpPr>
            <a:spLocks noGrp="1"/>
          </p:cNvSpPr>
          <p:nvPr>
            <p:ph type="body" sz="quarter" idx="13"/>
          </p:nvPr>
        </p:nvSpPr>
        <p:spPr>
          <a:xfrm>
            <a:off x="502834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sz="1400" b="0">
                <a:solidFill>
                  <a:schemeClr val="tx1"/>
                </a:solidFill>
                <a:latin typeface="+mn-lt"/>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1" name="Text Placeholder 8"/>
          <p:cNvSpPr>
            <a:spLocks noGrp="1"/>
          </p:cNvSpPr>
          <p:nvPr>
            <p:ph type="body" sz="quarter" idx="14"/>
          </p:nvPr>
        </p:nvSpPr>
        <p:spPr>
          <a:xfrm>
            <a:off x="739567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8"/>
          <p:cNvSpPr>
            <a:spLocks noGrp="1"/>
          </p:cNvSpPr>
          <p:nvPr>
            <p:ph type="body" sz="quarter" idx="15"/>
          </p:nvPr>
        </p:nvSpPr>
        <p:spPr>
          <a:xfrm>
            <a:off x="9763006"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p:tmplLst>
          <p:tmpl>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0" grpId="0">
        <p:tmplLst>
          <p:tmpl>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p:tmplLst>
          <p:tmpl>
            <p:tnLst>
              <p:par>
                <p:cTn presetID="10" presetClass="entr" presetSubtype="0"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5" grpId="0">
        <p:tmplLst>
          <p:tmpl>
            <p:tnLst>
              <p:par>
                <p:cTn presetID="10"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304800" y="2598127"/>
            <a:ext cx="3714704" cy="2524794"/>
          </a:xfrm>
        </p:spPr>
        <p:txBody>
          <a:bodyPr lIns="91440" rIns="91440"/>
          <a:lstStyle>
            <a:lvl1pPr algn="ctr">
              <a:spcAft>
                <a:spcPts val="3000"/>
              </a:spcAft>
              <a:defRPr sz="24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4"/>
          </p:nvPr>
        </p:nvSpPr>
        <p:spPr>
          <a:xfrm>
            <a:off x="4168631" y="2598127"/>
            <a:ext cx="3840480"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9" name="Content Placeholder 2"/>
          <p:cNvSpPr>
            <a:spLocks noGrp="1"/>
          </p:cNvSpPr>
          <p:nvPr>
            <p:ph idx="15"/>
          </p:nvPr>
        </p:nvSpPr>
        <p:spPr>
          <a:xfrm>
            <a:off x="8158238" y="2598127"/>
            <a:ext cx="3773077"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11" name="Freeform: Shape 10"/>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316322" y="339408"/>
            <a:ext cx="2375877" cy="535531"/>
          </a:xfrm>
        </p:spPr>
        <p:txBody>
          <a:bodyPr/>
          <a:lstStyle>
            <a:lvl1pPr algn="ctr">
              <a:defRPr lang="en-US" sz="3200" b="0" i="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a:t>
            </a:r>
          </a:p>
        </p:txBody>
      </p:sp>
      <p:sp>
        <p:nvSpPr>
          <p:cNvPr id="10" name="Text Placeholder 9"/>
          <p:cNvSpPr>
            <a:spLocks noGrp="1"/>
          </p:cNvSpPr>
          <p:nvPr>
            <p:ph type="body" sz="quarter" idx="16"/>
          </p:nvPr>
        </p:nvSpPr>
        <p:spPr>
          <a:xfrm>
            <a:off x="2879003" y="419100"/>
            <a:ext cx="9084398" cy="1370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8658"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7" name="Content Placeholder 2"/>
          <p:cNvSpPr>
            <a:spLocks noGrp="1"/>
          </p:cNvSpPr>
          <p:nvPr>
            <p:ph idx="14"/>
          </p:nvPr>
        </p:nvSpPr>
        <p:spPr>
          <a:xfrm>
            <a:off x="2483635"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5"/>
          </p:nvPr>
        </p:nvSpPr>
        <p:spPr>
          <a:xfrm>
            <a:off x="4898612"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6"/>
          </p:nvPr>
        </p:nvSpPr>
        <p:spPr>
          <a:xfrm>
            <a:off x="7313589"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7"/>
          </p:nvPr>
        </p:nvSpPr>
        <p:spPr>
          <a:xfrm>
            <a:off x="9728566"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userDrawn="1"/>
        </p:nvSpPr>
        <p:spPr>
          <a:xfrm>
            <a:off x="297258"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2712235"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7542189"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9957166"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5127212"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p:cNvSpPr>
            <a:spLocks noGrp="1"/>
          </p:cNvSpPr>
          <p:nvPr>
            <p:ph type="body" sz="quarter" idx="13" hasCustomPrompt="1"/>
          </p:nvPr>
        </p:nvSpPr>
        <p:spPr>
          <a:xfrm>
            <a:off x="0" y="470361"/>
            <a:ext cx="12192000" cy="535531"/>
          </a:xfrm>
        </p:spPr>
        <p:txBody>
          <a:bodyPr/>
          <a:lstStyle>
            <a:lvl1pPr marL="0" indent="0" algn="ctr" defTabSz="914400" rtl="0" eaLnBrk="1" latinLnBrk="0" hangingPunct="1">
              <a:lnSpc>
                <a:spcPct val="90000"/>
              </a:lnSpc>
              <a:spcBef>
                <a:spcPts val="1000"/>
              </a:spcBef>
              <a:buFont typeface="Arial" panose="020B0604020202020204" pitchFamily="34" charset="0"/>
              <a:buNone/>
              <a:defRPr lang="en-US" sz="3200" b="0" kern="1200" dirty="0">
                <a:solidFill>
                  <a:schemeClr val="tx1">
                    <a:lumMod val="85000"/>
                    <a:lumOff val="15000"/>
                  </a:schemeClr>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7" name="Content Placeholder 2"/>
          <p:cNvSpPr>
            <a:spLocks noGrp="1"/>
          </p:cNvSpPr>
          <p:nvPr>
            <p:ph idx="18" hasCustomPrompt="1"/>
          </p:nvPr>
        </p:nvSpPr>
        <p:spPr>
          <a:xfrm>
            <a:off x="68658" y="2577396"/>
            <a:ext cx="2377440" cy="840230"/>
          </a:xfrm>
        </p:spPr>
        <p:txBody>
          <a:bodyPr lIns="146304" rIns="146304"/>
          <a:lstStyle>
            <a:lvl1pPr marL="0" algn="ctr" defTabSz="914400" rtl="0" eaLnBrk="1" latinLnBrk="0" hangingPunct="1">
              <a:defRPr lang="en-US" sz="5400"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8" name="Content Placeholder 2"/>
          <p:cNvSpPr>
            <a:spLocks noGrp="1"/>
          </p:cNvSpPr>
          <p:nvPr>
            <p:ph idx="19" hasCustomPrompt="1"/>
          </p:nvPr>
        </p:nvSpPr>
        <p:spPr>
          <a:xfrm>
            <a:off x="2483635" y="2577396"/>
            <a:ext cx="2377440" cy="840230"/>
          </a:xfrm>
        </p:spPr>
        <p:txBody>
          <a:bodyPr lIns="146304" rIns="146304"/>
          <a:lstStyle>
            <a:lvl1pPr algn="ctr">
              <a:defRPr lang="en-US" sz="5400" b="1"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dirty="0"/>
              <a:t>#</a:t>
            </a:r>
          </a:p>
        </p:txBody>
      </p:sp>
      <p:sp>
        <p:nvSpPr>
          <p:cNvPr id="19" name="Content Placeholder 2"/>
          <p:cNvSpPr>
            <a:spLocks noGrp="1"/>
          </p:cNvSpPr>
          <p:nvPr>
            <p:ph idx="20" hasCustomPrompt="1"/>
          </p:nvPr>
        </p:nvSpPr>
        <p:spPr>
          <a:xfrm>
            <a:off x="4898612"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0" name="Content Placeholder 2"/>
          <p:cNvSpPr>
            <a:spLocks noGrp="1"/>
          </p:cNvSpPr>
          <p:nvPr>
            <p:ph idx="21" hasCustomPrompt="1"/>
          </p:nvPr>
        </p:nvSpPr>
        <p:spPr>
          <a:xfrm>
            <a:off x="7313589"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1" name="Content Placeholder 2"/>
          <p:cNvSpPr>
            <a:spLocks noGrp="1"/>
          </p:cNvSpPr>
          <p:nvPr>
            <p:ph idx="22" hasCustomPrompt="1"/>
          </p:nvPr>
        </p:nvSpPr>
        <p:spPr>
          <a:xfrm>
            <a:off x="9728566"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14:presetBounceEnd="32000">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14:bounceEnd="32000">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14:presetBounceEnd="32000">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14:bounceEnd="32000">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14:presetBounceEnd="32000">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14:bounceEnd="32000">
                                          <p:cBhvr additive="base">
                                            <p:cTn id="39"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14:presetBounceEnd="32000">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14:bounceEnd="32000">
                                          <p:cBhvr additive="base">
                                            <p:cTn id="53"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14:presetBounceEnd="32000">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14:bounceEnd="32000">
                                          <p:cBhvr additive="base">
                                            <p:cTn id="67"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750" fill="hold"/>
                                            <p:tgtEl>
                                              <p:spTgt spid="19"/>
                                            </p:tgtEl>
                                            <p:attrNameLst>
                                              <p:attrName>ppt_x</p:attrName>
                                            </p:attrNameLst>
                                          </p:cBhvr>
                                          <p:tavLst>
                                            <p:tav tm="0">
                                              <p:val>
                                                <p:strVal val="#ppt_x"/>
                                              </p:val>
                                            </p:tav>
                                            <p:tav tm="100000">
                                              <p:val>
                                                <p:strVal val="#ppt_x"/>
                                              </p:val>
                                            </p:tav>
                                          </p:tavLst>
                                        </p:anim>
                                        <p:anim calcmode="lin" valueType="num">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750" fill="hold"/>
                                            <p:tgtEl>
                                              <p:spTgt spid="20"/>
                                            </p:tgtEl>
                                            <p:attrNameLst>
                                              <p:attrName>ppt_x</p:attrName>
                                            </p:attrNameLst>
                                          </p:cBhvr>
                                          <p:tavLst>
                                            <p:tav tm="0">
                                              <p:val>
                                                <p:strVal val="#ppt_x"/>
                                              </p:val>
                                            </p:tav>
                                            <p:tav tm="100000">
                                              <p:val>
                                                <p:strVal val="#ppt_x"/>
                                              </p:val>
                                            </p:tav>
                                          </p:tavLst>
                                        </p:anim>
                                        <p:anim calcmode="lin" valueType="num">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750" fill="hold"/>
                                            <p:tgtEl>
                                              <p:spTgt spid="21"/>
                                            </p:tgtEl>
                                            <p:attrNameLst>
                                              <p:attrName>ppt_x</p:attrName>
                                            </p:attrNameLst>
                                          </p:cBhvr>
                                          <p:tavLst>
                                            <p:tav tm="0">
                                              <p:val>
                                                <p:strVal val="#ppt_x"/>
                                              </p:val>
                                            </p:tav>
                                            <p:tav tm="100000">
                                              <p:val>
                                                <p:strVal val="#ppt_x"/>
                                              </p:val>
                                            </p:tav>
                                          </p:tavLst>
                                        </p:anim>
                                        <p:anim calcmode="lin" valueType="num">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lvl="0">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lvl="0">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lvl="0">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lvl="0">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lvl="0">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lvl="0">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lvl="0">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lvl="0">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dirty="0"/>
              <a:t>Click icon to add pictures or go online at…</a:t>
            </a:r>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8" name="Text Placeholder 6"/>
          <p:cNvSpPr>
            <a:spLocks noGrp="1"/>
          </p:cNvSpPr>
          <p:nvPr>
            <p:ph type="body" sz="quarter" idx="11"/>
          </p:nvPr>
        </p:nvSpPr>
        <p:spPr>
          <a:xfrm>
            <a:off x="0" y="342805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0" y="1554163"/>
            <a:ext cx="60960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0"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endParaRPr lang="en-US" dirty="0"/>
          </a:p>
        </p:txBody>
      </p:sp>
      <p:sp>
        <p:nvSpPr>
          <p:cNvPr id="4" name="Slide Number Placeholder 5"/>
          <p:cNvSpPr>
            <a:spLocks noGrp="1"/>
          </p:cNvSpPr>
          <p:nvPr>
            <p:ph type="sldNum" sz="quarter" idx="4"/>
          </p:nvPr>
        </p:nvSpPr>
        <p:spPr>
          <a:xfrm>
            <a:off x="11837561" y="6484937"/>
            <a:ext cx="387743" cy="365125"/>
          </a:xfrm>
          <a:prstGeom prst="rect">
            <a:avLst/>
          </a:prstGeom>
        </p:spPr>
        <p:txBody>
          <a:bodyPr vert="horz" lIns="91440" tIns="45720" rIns="91440" bIns="45720" rtlCol="0" anchor="ctr"/>
          <a:lstStyle>
            <a:lvl1pPr algn="r">
              <a:defRPr sz="1100">
                <a:solidFill>
                  <a:schemeClr val="bg1"/>
                </a:solidFill>
              </a:defRPr>
            </a:lvl1pPr>
          </a:lstStyle>
          <a:p>
            <a:fld id="{5AE1514C-5E56-4738-A1FF-4B1CFD2A3E36}" type="slidenum">
              <a:rPr lang="en-US" smtClean="0"/>
              <a:t>‹#›</a:t>
            </a:fld>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9" name="Text Placeholder 6"/>
          <p:cNvSpPr>
            <a:spLocks noGrp="1"/>
          </p:cNvSpPr>
          <p:nvPr>
            <p:ph type="body" sz="quarter" idx="11"/>
          </p:nvPr>
        </p:nvSpPr>
        <p:spPr>
          <a:xfrm>
            <a:off x="0" y="3429000"/>
            <a:ext cx="6096000" cy="2594043"/>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spcAft>
                <a:spcPts val="600"/>
              </a:spcAft>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0" y="1554163"/>
            <a:ext cx="6096000" cy="548957"/>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2" name="Slide Number Placeholder 7"/>
          <p:cNvSpPr txBox="1"/>
          <p:nvPr userDrawn="1"/>
        </p:nvSpPr>
        <p:spPr>
          <a:xfrm>
            <a:off x="10343911" y="6498718"/>
            <a:ext cx="523406" cy="365125"/>
          </a:xfrm>
          <a:prstGeom prst="rect">
            <a:avLst/>
          </a:prstGeom>
        </p:spPr>
        <p:txBody>
          <a:bodyPr vert="horz" wrap="none"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7E989-D798-4C62-8E93-3D2D613C2488}" type="slidenum">
              <a:rPr lang="en-US" smtClean="0">
                <a:solidFill>
                  <a:schemeClr val="bg1"/>
                </a:solidFill>
              </a:rPr>
              <a:t>‹#›</a:t>
            </a:fld>
            <a:endParaRPr lang="en-US" dirty="0">
              <a:solidFill>
                <a:schemeClr val="bg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0" y="342900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3" name="Text Placeholder 2"/>
          <p:cNvSpPr>
            <a:spLocks noGrp="1"/>
          </p:cNvSpPr>
          <p:nvPr>
            <p:ph type="body" sz="quarter" idx="19"/>
          </p:nvPr>
        </p:nvSpPr>
        <p:spPr>
          <a:xfrm>
            <a:off x="0" y="1554163"/>
            <a:ext cx="6129304"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094443" y="3425619"/>
            <a:ext cx="6097555"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6094443" y="1554163"/>
            <a:ext cx="6097556"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0"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0" y="0"/>
            <a:ext cx="6094444" cy="6856100"/>
          </a:xfrm>
          <a:blipFill>
            <a:blip r:embed="rId2"/>
            <a:srcRect/>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180534" y="3429000"/>
            <a:ext cx="6011466"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6180534" y="1554163"/>
            <a:ext cx="57912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1"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2"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0" y="0"/>
            <a:ext cx="6094444" cy="6856100"/>
          </a:xfrm>
          <a:blipFill>
            <a:blip r:embed="rId2"/>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138266" y="3457545"/>
            <a:ext cx="6053733"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9" hasCustomPrompt="1"/>
          </p:nvPr>
        </p:nvSpPr>
        <p:spPr>
          <a:xfrm>
            <a:off x="6138267"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50/50 photo layout</a:t>
            </a:r>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096000" y="2356398"/>
            <a:ext cx="6096000" cy="2145203"/>
          </a:xfrm>
        </p:spPr>
        <p:txBody>
          <a:bodyPr anchor="ctr" anchorCtr="0"/>
          <a:lstStyle>
            <a:lvl1pPr algn="ctr" defTabSz="914400" rtl="0" eaLnBrk="1" latinLnBrk="0" hangingPunct="1">
              <a:lnSpc>
                <a:spcPct val="90000"/>
              </a:lnSpc>
              <a:spcBef>
                <a:spcPts val="2400"/>
              </a:spcBef>
              <a:spcAft>
                <a:spcPts val="6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spcBef>
                <a:spcPts val="0"/>
              </a:spcBef>
              <a:spcAft>
                <a:spcPts val="600"/>
              </a:spcAft>
              <a:defRPr sz="2800"/>
            </a:lvl2pPr>
            <a:lvl3pPr algn="ctr">
              <a:spcBef>
                <a:spcPts val="0"/>
              </a:spcBef>
              <a:spcAft>
                <a:spcPts val="600"/>
              </a:spcAft>
              <a:defRPr lang="en-US" sz="2400" b="0" kern="1200" dirty="0">
                <a:solidFill>
                  <a:schemeClr val="tx1">
                    <a:lumMod val="85000"/>
                    <a:lumOff val="15000"/>
                  </a:schemeClr>
                </a:solidFill>
                <a:latin typeface="+mn-lt"/>
                <a:ea typeface="+mn-ea"/>
                <a:cs typeface="+mn-cs"/>
              </a:defRPr>
            </a:lvl3pPr>
            <a:lvl4pPr algn="ctr">
              <a:spcBef>
                <a:spcPts val="0"/>
              </a:spcBef>
              <a:spcAft>
                <a:spcPts val="600"/>
              </a:spcAft>
              <a:defRPr sz="2000" b="1"/>
            </a:lvl4pPr>
            <a:lvl5pPr algn="ctr">
              <a:spcBef>
                <a:spcPts val="0"/>
              </a:spcBef>
              <a:spcAft>
                <a:spcPts val="600"/>
              </a:spcAf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with number">
    <p:bg>
      <p:bgPr>
        <a:solidFill>
          <a:schemeClr val="tx2"/>
        </a:solidFill>
        <a:effectLst/>
      </p:bgPr>
    </p:bg>
    <p:spTree>
      <p:nvGrpSpPr>
        <p:cNvPr id="1" name=""/>
        <p:cNvGrpSpPr/>
        <p:nvPr/>
      </p:nvGrpSpPr>
      <p:grpSpPr>
        <a:xfrm>
          <a:off x="0" y="0"/>
          <a:ext cx="0" cy="0"/>
          <a:chOff x="0" y="0"/>
          <a:chExt cx="0" cy="0"/>
        </a:xfrm>
      </p:grpSpPr>
      <p:sp>
        <p:nvSpPr>
          <p:cNvPr id="19" name="Freeform: Shape 18"/>
          <p:cNvSpPr/>
          <p:nvPr userDrawn="1"/>
        </p:nvSpPr>
        <p:spPr>
          <a:xfrm>
            <a:off x="3803737" y="-65233"/>
            <a:ext cx="4584526" cy="2297766"/>
          </a:xfrm>
          <a:custGeom>
            <a:avLst/>
            <a:gdLst>
              <a:gd name="connsiteX0" fmla="*/ 278 w 4584526"/>
              <a:gd name="connsiteY0" fmla="*/ 0 h 2297766"/>
              <a:gd name="connsiteX1" fmla="*/ 4584248 w 4584526"/>
              <a:gd name="connsiteY1" fmla="*/ 0 h 2297766"/>
              <a:gd name="connsiteX2" fmla="*/ 4584526 w 4584526"/>
              <a:gd name="connsiteY2" fmla="*/ 5503 h 2297766"/>
              <a:gd name="connsiteX3" fmla="*/ 2292263 w 4584526"/>
              <a:gd name="connsiteY3" fmla="*/ 2297766 h 2297766"/>
              <a:gd name="connsiteX4" fmla="*/ 0 w 4584526"/>
              <a:gd name="connsiteY4" fmla="*/ 5503 h 2297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4526" h="2297766">
                <a:moveTo>
                  <a:pt x="278" y="0"/>
                </a:moveTo>
                <a:lnTo>
                  <a:pt x="4584248" y="0"/>
                </a:lnTo>
                <a:lnTo>
                  <a:pt x="4584526" y="5503"/>
                </a:lnTo>
                <a:cubicBezTo>
                  <a:pt x="4584526" y="1271485"/>
                  <a:pt x="3558245" y="2297766"/>
                  <a:pt x="2292263" y="2297766"/>
                </a:cubicBezTo>
                <a:cubicBezTo>
                  <a:pt x="1026281" y="2297766"/>
                  <a:pt x="0" y="1271485"/>
                  <a:pt x="0" y="5503"/>
                </a:cubicBezTo>
                <a:close/>
              </a:path>
            </a:pathLst>
          </a:custGeom>
          <a:solidFill>
            <a:srgbClr val="000000"/>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Segoe UI" panose="020B0502040204020203"/>
              <a:ea typeface="+mn-ea"/>
              <a:cs typeface="+mn-cs"/>
            </a:endParaRPr>
          </a:p>
        </p:txBody>
      </p:sp>
      <p:sp>
        <p:nvSpPr>
          <p:cNvPr id="17" name="Footer Placeholder 4"/>
          <p:cNvSpPr txBox="1"/>
          <p:nvPr userDrawn="1"/>
        </p:nvSpPr>
        <p:spPr>
          <a:xfrm>
            <a:off x="4038600" y="6356350"/>
            <a:ext cx="4114800" cy="365125"/>
          </a:xfrm>
          <a:prstGeom prst="rect">
            <a:avLst/>
          </a:prstGeom>
        </p:spPr>
        <p:txBody>
          <a:bodyPr/>
          <a:lst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100" b="0" i="0" u="none" strike="noStrike" kern="1200" cap="none" spc="0" normalizeH="0" baseline="0" noProof="0" dirty="0">
              <a:ln>
                <a:noFill/>
              </a:ln>
              <a:solidFill>
                <a:srgbClr val="FFFFFF"/>
              </a:solidFill>
              <a:effectLst/>
              <a:uLnTx/>
              <a:uFillTx/>
              <a:latin typeface="Segoe UI" panose="020B0502040204020203"/>
              <a:ea typeface="+mn-ea"/>
              <a:cs typeface="+mn-cs"/>
            </a:endParaRPr>
          </a:p>
        </p:txBody>
      </p:sp>
      <p:sp>
        <p:nvSpPr>
          <p:cNvPr id="3" name="Title 2"/>
          <p:cNvSpPr>
            <a:spLocks noGrp="1"/>
          </p:cNvSpPr>
          <p:nvPr>
            <p:ph type="title" hasCustomPrompt="1"/>
          </p:nvPr>
        </p:nvSpPr>
        <p:spPr>
          <a:xfrm>
            <a:off x="302995" y="3383280"/>
            <a:ext cx="11660405" cy="625641"/>
          </a:xfrm>
          <a:prstGeom prst="rect">
            <a:avLst/>
          </a:prstGeom>
        </p:spPr>
        <p:txBody>
          <a:bodyPr vert="horz" lIns="457200" tIns="45720" rIns="457200" bIns="45720" rtlCol="0" anchor="b">
            <a:noAutofit/>
          </a:bodyPr>
          <a:lstStyle>
            <a:lvl1pPr algn="ctr" defTabSz="914400" rtl="0" eaLnBrk="1" latinLnBrk="0" hangingPunct="1">
              <a:lnSpc>
                <a:spcPct val="90000"/>
              </a:lnSpc>
              <a:spcBef>
                <a:spcPct val="0"/>
              </a:spcBef>
              <a:buNone/>
              <a:defRPr lang="en-US" sz="4800" b="1" i="0" kern="1200" spc="40" baseline="0" dirty="0">
                <a:gradFill>
                  <a:gsLst>
                    <a:gs pos="0">
                      <a:schemeClr val="accent1">
                        <a:lumMod val="5000"/>
                        <a:lumOff val="95000"/>
                      </a:schemeClr>
                    </a:gs>
                    <a:gs pos="100000">
                      <a:schemeClr val="bg1"/>
                    </a:gs>
                  </a:gsLst>
                  <a:lin ang="5400000" scaled="1"/>
                </a:gradFill>
                <a:latin typeface="+mn-lt"/>
                <a:ea typeface="+mn-ea"/>
                <a:cs typeface="Segoe UI Semilight" panose="020B0402040204020203" pitchFamily="34" charset="0"/>
              </a:defRPr>
            </a:lvl1pPr>
          </a:lstStyle>
          <a:p>
            <a:pPr marL="0" marR="0" lvl="0" indent="0" fontAlgn="auto">
              <a:spcAft>
                <a:spcPts val="0"/>
              </a:spcAft>
              <a:buClrTx/>
              <a:buSzTx/>
              <a:buFontTx/>
            </a:pPr>
            <a:r>
              <a:rPr lang="en-US" dirty="0"/>
              <a:t>CLICK TO EDIT MASTER TITLE STYLE</a:t>
            </a:r>
          </a:p>
        </p:txBody>
      </p:sp>
      <p:sp>
        <p:nvSpPr>
          <p:cNvPr id="22" name="Text Placeholder 3"/>
          <p:cNvSpPr>
            <a:spLocks noGrp="1"/>
          </p:cNvSpPr>
          <p:nvPr>
            <p:ph type="body" sz="quarter" idx="10" hasCustomPrompt="1"/>
          </p:nvPr>
        </p:nvSpPr>
        <p:spPr>
          <a:xfrm>
            <a:off x="3923323" y="186061"/>
            <a:ext cx="4376615" cy="627351"/>
          </a:xfrm>
        </p:spPr>
        <p:txBody>
          <a:bodyPr/>
          <a:lstStyle>
            <a:lvl1pPr algn="ctr">
              <a:defRPr sz="2000">
                <a:solidFill>
                  <a:schemeClr val="bg1"/>
                </a:solidFill>
              </a:defRPr>
            </a:lvl1pPr>
            <a:lvl2pPr algn="ctr">
              <a:defRPr sz="1400">
                <a:solidFill>
                  <a:schemeClr val="bg1"/>
                </a:solidFill>
              </a:defRPr>
            </a:lvl2pPr>
            <a:lvl3pPr algn="ctr">
              <a:defRPr>
                <a:solidFill>
                  <a:schemeClr val="bg1"/>
                </a:solidFill>
              </a:defRPr>
            </a:lvl3pPr>
            <a:lvl4pPr algn="ctr">
              <a:defRPr>
                <a:solidFill>
                  <a:schemeClr val="bg1"/>
                </a:solidFill>
              </a:defRPr>
            </a:lvl4pPr>
            <a:lvl5pPr>
              <a:defRPr>
                <a:solidFill>
                  <a:schemeClr val="bg1"/>
                </a:solidFill>
              </a:defRPr>
            </a:lvl5pPr>
          </a:lstStyle>
          <a:p>
            <a:pPr lvl="0"/>
            <a:r>
              <a:rPr lang="en-US" dirty="0"/>
              <a:t>Add Your Section Title Here</a:t>
            </a:r>
          </a:p>
          <a:p>
            <a:pPr lvl="1"/>
            <a:r>
              <a:rPr lang="en-US" dirty="0"/>
              <a:t>1</a:t>
            </a:r>
          </a:p>
        </p:txBody>
      </p:sp>
      <p:sp>
        <p:nvSpPr>
          <p:cNvPr id="23" name="Text Placeholder 3"/>
          <p:cNvSpPr>
            <a:spLocks noGrp="1"/>
          </p:cNvSpPr>
          <p:nvPr>
            <p:ph type="body" sz="quarter" idx="11" hasCustomPrompt="1"/>
          </p:nvPr>
        </p:nvSpPr>
        <p:spPr>
          <a:xfrm>
            <a:off x="304801" y="4206240"/>
            <a:ext cx="11658600" cy="424732"/>
          </a:xfrm>
        </p:spPr>
        <p:txBody>
          <a:bodyPr lIns="457200" rIns="457200"/>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kumimoji="0" lang="en-US" sz="2400" b="0" i="0" u="none" strike="noStrike" kern="1200" cap="none" spc="0" normalizeH="0" baseline="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400" b="0" i="0" u="none" strike="noStrike" kern="1200" cap="none" spc="0" normalizeH="0" baseline="0" noProof="0" dirty="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rPr>
              <a:t>Add a short summary sentence here about title/statement above</a:t>
            </a:r>
          </a:p>
        </p:txBody>
      </p:sp>
      <p:sp>
        <p:nvSpPr>
          <p:cNvPr id="6" name="Text Placeholder 5"/>
          <p:cNvSpPr>
            <a:spLocks noGrp="1"/>
          </p:cNvSpPr>
          <p:nvPr>
            <p:ph type="body" sz="quarter" idx="12" hasCustomPrompt="1"/>
          </p:nvPr>
        </p:nvSpPr>
        <p:spPr>
          <a:xfrm>
            <a:off x="5737094" y="1007413"/>
            <a:ext cx="792205" cy="1200329"/>
          </a:xfrm>
        </p:spPr>
        <p:txBody>
          <a:bodyPr wrap="none" anchor="ctr"/>
          <a:lstStyle>
            <a:lvl1pPr algn="ctr">
              <a:defRPr kumimoji="0" lang="en-US" sz="8000" b="1" i="0" u="none" strike="noStrike" kern="1200" cap="none" spc="0" normalizeH="0" baseline="0" dirty="0">
                <a:ln>
                  <a:noFill/>
                </a:ln>
                <a:solidFill>
                  <a:schemeClr val="accent4"/>
                </a:solidFill>
                <a:effectLst/>
                <a:uLnTx/>
                <a:uFillTx/>
                <a:latin typeface="Segoe UI" panose="020B0502040204020203" pitchFamily="34" charset="0"/>
                <a:ea typeface="+mn-ea"/>
                <a:cs typeface="Segoe UI" panose="020B0502040204020203"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50-50 Left Photo Layout with text">
    <p:spTree>
      <p:nvGrpSpPr>
        <p:cNvPr id="1" name=""/>
        <p:cNvGrpSpPr/>
        <p:nvPr/>
      </p:nvGrpSpPr>
      <p:grpSpPr>
        <a:xfrm>
          <a:off x="0" y="0"/>
          <a:ext cx="0" cy="0"/>
          <a:chOff x="0" y="0"/>
          <a:chExt cx="0" cy="0"/>
        </a:xfrm>
      </p:grpSpPr>
      <p:sp>
        <p:nvSpPr>
          <p:cNvPr id="10" name="Picture Placeholder 9"/>
          <p:cNvSpPr>
            <a:spLocks noGrp="1"/>
          </p:cNvSpPr>
          <p:nvPr>
            <p:ph type="pic" sz="quarter" idx="12" hasCustomPrompt="1"/>
          </p:nvPr>
        </p:nvSpPr>
        <p:spPr>
          <a:xfrm>
            <a:off x="0" y="0"/>
            <a:ext cx="12190413" cy="6858000"/>
          </a:xfrm>
          <a:blipFill>
            <a:blip r:embed="rId2"/>
            <a:stretch>
              <a:fillRect/>
            </a:stretch>
          </a:blipFill>
        </p:spPr>
        <p:txBody>
          <a:bodyPr anchor="ctr" anchorCtr="0">
            <a:noAutofit/>
          </a:bodyPr>
          <a:lstStyle>
            <a:lvl1pPr algn="r">
              <a:defRPr baseline="0"/>
            </a:lvl1pPr>
          </a:lstStyle>
          <a:p>
            <a:r>
              <a:rPr lang="en-US" dirty="0"/>
              <a:t>Full Bleed Picture</a:t>
            </a:r>
          </a:p>
        </p:txBody>
      </p:sp>
      <p:sp>
        <p:nvSpPr>
          <p:cNvPr id="7"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Text Placeholder 6"/>
          <p:cNvSpPr>
            <a:spLocks noGrp="1"/>
          </p:cNvSpPr>
          <p:nvPr>
            <p:ph type="body" sz="quarter" idx="11"/>
          </p:nvPr>
        </p:nvSpPr>
        <p:spPr>
          <a:xfrm>
            <a:off x="304800" y="3429000"/>
            <a:ext cx="5960269"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sz="quarter" idx="19" hasCustomPrompt="1"/>
          </p:nvPr>
        </p:nvSpPr>
        <p:spPr>
          <a:xfrm>
            <a:off x="304800"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Headline</a:t>
            </a:r>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3135" kern="1200" spc="0" baseline="0" dirty="0">
                <a:gradFill>
                  <a:gsLst>
                    <a:gs pos="1250">
                      <a:schemeClr val="tx2"/>
                    </a:gs>
                    <a:gs pos="99000">
                      <a:schemeClr val="tx2"/>
                    </a:gs>
                  </a:gsLst>
                  <a:lin ang="5400000" scaled="0"/>
                </a:gra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2"/>
      </p:bgRef>
    </p:bg>
    <p:spTree>
      <p:nvGrpSpPr>
        <p:cNvPr id="1" name=""/>
        <p:cNvGrpSpPr/>
        <p:nvPr/>
      </p:nvGrpSpPr>
      <p:grpSpPr>
        <a:xfrm>
          <a:off x="0" y="0"/>
          <a:ext cx="0" cy="0"/>
          <a:chOff x="0" y="0"/>
          <a:chExt cx="0" cy="0"/>
        </a:xfrm>
      </p:grpSpPr>
      <p:sp>
        <p:nvSpPr>
          <p:cNvPr id="7" name="Picture Placeholder 6"/>
          <p:cNvSpPr>
            <a:spLocks noGrp="1" noChangeAspect="1"/>
          </p:cNvSpPr>
          <p:nvPr>
            <p:ph type="pic" sz="quarter" idx="14"/>
          </p:nvPr>
        </p:nvSpPr>
        <p:spPr>
          <a:xfrm>
            <a:off x="0" y="0"/>
            <a:ext cx="12192000" cy="6858000"/>
          </a:xfrm>
        </p:spPr>
        <p:txBody>
          <a:bodyPr lIns="91440">
            <a:noAutofit/>
          </a:bodyPr>
          <a:lstStyle>
            <a:lvl1pPr algn="ctr">
              <a:defRPr/>
            </a:lvl1pPr>
          </a:lstStyle>
          <a:p>
            <a:r>
              <a:rPr lang="en-US" baseline="0"/>
              <a:t>Click icon to add picture</a:t>
            </a:r>
            <a:endParaRPr lang="en-US" dirty="0"/>
          </a:p>
        </p:txBody>
      </p:sp>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2" name="Title 1"/>
          <p:cNvSpPr>
            <a:spLocks noGrp="1"/>
          </p:cNvSpPr>
          <p:nvPr>
            <p:ph type="title" hasCustomPrompt="1"/>
          </p:nvPr>
        </p:nvSpPr>
        <p:spPr>
          <a:xfrm>
            <a:off x="966652" y="2567613"/>
            <a:ext cx="8804365" cy="1403495"/>
          </a:xfrm>
          <a:prstGeom prst="rect">
            <a:avLst/>
          </a:prstGeom>
        </p:spPr>
        <p:txBody>
          <a:bodyPr/>
          <a:lstStyle>
            <a:lvl1pPr algn="l">
              <a:defRPr lang="en-US" sz="8800" b="1" i="0" kern="1200" spc="100" dirty="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stStyle>
          <a:p>
            <a:r>
              <a:rPr lang="en-US" dirty="0"/>
              <a:t>CLICK TO EDIT</a:t>
            </a:r>
          </a:p>
        </p:txBody>
      </p:sp>
      <p:sp>
        <p:nvSpPr>
          <p:cNvPr id="5" name="Text Placeholder 4"/>
          <p:cNvSpPr>
            <a:spLocks noGrp="1"/>
          </p:cNvSpPr>
          <p:nvPr>
            <p:ph type="body" sz="quarter" idx="13" hasCustomPrompt="1"/>
          </p:nvPr>
        </p:nvSpPr>
        <p:spPr>
          <a:xfrm>
            <a:off x="1581150" y="3971108"/>
            <a:ext cx="9461500" cy="757130"/>
          </a:xfrm>
        </p:spPr>
        <p:txBody>
          <a:bodyPr/>
          <a:lstStyle>
            <a:lvl1pPr algn="l">
              <a:defRPr lang="en-US" sz="4800" b="1" i="0" kern="1200" spc="300" dirty="0" smtClean="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vl2pPr algn="l">
              <a:defRPr/>
            </a:lvl2pPr>
            <a:lvl3pPr algn="l">
              <a:defRPr/>
            </a:lvl3pPr>
            <a:lvl4pPr algn="l">
              <a:defRPr/>
            </a:lvl4pPr>
            <a:lvl5pPr algn="l">
              <a:defRPr/>
            </a:lvl5pPr>
          </a:lstStyle>
          <a:p>
            <a:pPr lvl="0"/>
            <a:r>
              <a:rPr lang="en-US" dirty="0"/>
              <a:t>EDIT MASTER TEXT</a:t>
            </a:r>
          </a:p>
        </p:txBody>
      </p:sp>
    </p:spTree>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Blank with Pictur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3" name="Picture Placeholder 2"/>
          <p:cNvSpPr>
            <a:spLocks noGrp="1" noChangeAspect="1"/>
          </p:cNvSpPr>
          <p:nvPr>
            <p:ph type="pic" sz="quarter" idx="13"/>
          </p:nvPr>
        </p:nvSpPr>
        <p:spPr>
          <a:xfrm>
            <a:off x="0" y="0"/>
            <a:ext cx="12066954" cy="6858000"/>
          </a:xfrm>
        </p:spPr>
        <p:txBody>
          <a:bodyPr anchor="ctr">
            <a:noAutofit/>
          </a:bodyPr>
          <a:lstStyle>
            <a:lvl1pPr algn="ctr">
              <a:defRPr>
                <a:solidFill>
                  <a:schemeClr val="tx2"/>
                </a:solidFill>
              </a:defRPr>
            </a:lvl1pPr>
          </a:lstStyle>
          <a:p>
            <a:r>
              <a:rPr lang="en-US"/>
              <a:t>Click icon to add picture</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teps">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75"/>
            <a:ext cx="12192000" cy="6851649"/>
          </a:xfrm>
          <a:prstGeom prst="rect">
            <a:avLst/>
          </a:prstGeom>
        </p:spPr>
      </p:pic>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6" name="TextBox 5">
            <a:hlinkClick r:id="rId3"/>
          </p:cNvPr>
          <p:cNvSpPr txBox="1"/>
          <p:nvPr userDrawn="1"/>
        </p:nvSpPr>
        <p:spPr>
          <a:xfrm>
            <a:off x="4961284" y="93791"/>
            <a:ext cx="2269433" cy="316517"/>
          </a:xfrm>
          <a:prstGeom prst="roundRect">
            <a:avLst>
              <a:gd name="adj" fmla="val 50000"/>
            </a:avLst>
          </a:prstGeom>
          <a:solidFill>
            <a:schemeClr val="accent4"/>
          </a:solidFill>
        </p:spPr>
        <p:txBody>
          <a:bodyPr wrap="square" lIns="0" r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050" b="0" i="0" u="none" strike="noStrike" kern="0" cap="none" spc="0" normalizeH="0" baseline="0" noProof="0" dirty="0">
                <a:ln>
                  <a:noFill/>
                </a:ln>
                <a:solidFill>
                  <a:schemeClr val="tx1"/>
                </a:solidFill>
                <a:effectLst/>
                <a:uLnTx/>
                <a:uFillTx/>
              </a:rPr>
              <a:t>Neal Creative  | click &amp; </a:t>
            </a:r>
            <a:r>
              <a:rPr kumimoji="0" lang="en-US" sz="1050" b="1" i="0" u="none" strike="noStrike" kern="0" cap="none" spc="0" normalizeH="0" baseline="0" noProof="0" dirty="0">
                <a:ln>
                  <a:noFill/>
                </a:ln>
                <a:solidFill>
                  <a:schemeClr val="tx1"/>
                </a:solidFill>
                <a:effectLst/>
                <a:uLnTx/>
                <a:uFillTx/>
              </a:rPr>
              <a:t>Learn more</a:t>
            </a:r>
          </a:p>
        </p:txBody>
      </p:sp>
      <p:sp>
        <p:nvSpPr>
          <p:cNvPr id="7" name="TextBox 6">
            <a:hlinkClick r:id="rId4"/>
          </p:cNvPr>
          <p:cNvSpPr txBox="1"/>
          <p:nvPr userDrawn="1"/>
        </p:nvSpPr>
        <p:spPr>
          <a:xfrm>
            <a:off x="0" y="6548363"/>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a:solidFill>
                  <a:schemeClr val="tx1"/>
                </a:solidFill>
              </a:rPr>
              <a:t>Neal Creative </a:t>
            </a:r>
            <a:r>
              <a:rPr lang="en-US" sz="900" kern="1200" dirty="0">
                <a:solidFill>
                  <a:schemeClr val="tx1"/>
                </a:solidFill>
                <a:latin typeface="+mn-lt"/>
                <a:ea typeface="+mn-ea"/>
                <a:cs typeface="+mn-cs"/>
              </a:rPr>
              <a:t>©</a:t>
            </a:r>
            <a:r>
              <a:rPr lang="en-US" sz="1000" baseline="0" dirty="0">
                <a:solidFill>
                  <a:schemeClr val="tx1"/>
                </a:solidFill>
              </a:rPr>
              <a:t> </a:t>
            </a:r>
            <a:endParaRPr lang="en-US" sz="1000" b="1" dirty="0">
              <a:solidFill>
                <a:schemeClr val="tx1"/>
              </a:solidFill>
            </a:endParaRPr>
          </a:p>
        </p:txBody>
      </p:sp>
      <p:grpSp>
        <p:nvGrpSpPr>
          <p:cNvPr id="8" name="Group 7"/>
          <p:cNvGrpSpPr/>
          <p:nvPr userDrawn="1"/>
        </p:nvGrpSpPr>
        <p:grpSpPr>
          <a:xfrm>
            <a:off x="5976075" y="3634505"/>
            <a:ext cx="1700633" cy="1798732"/>
            <a:chOff x="5976075" y="3634505"/>
            <a:chExt cx="1700633" cy="1798732"/>
          </a:xfrm>
        </p:grpSpPr>
        <p:pic>
          <p:nvPicPr>
            <p:cNvPr id="9" name="Picture 8"/>
            <p:cNvPicPr>
              <a:picLocks noChangeAspect="1"/>
            </p:cNvPicPr>
            <p:nvPr/>
          </p:nvPicPr>
          <p:blipFill rotWithShape="1">
            <a:blip r:embed="rId5" cstate="screen">
              <a:extLst>
                <a:ext uri="{28A0092B-C50C-407E-A947-70E740481C1C}">
                  <a14:useLocalDpi xmlns:a14="http://schemas.microsoft.com/office/drawing/2010/main" val="0"/>
                </a:ext>
              </a:extLst>
            </a:blip>
            <a:srcRect/>
            <a:stretch>
              <a:fillRect/>
            </a:stretch>
          </p:blipFill>
          <p:spPr>
            <a:xfrm>
              <a:off x="6061135" y="4142336"/>
              <a:ext cx="860601" cy="1290901"/>
            </a:xfrm>
            <a:prstGeom prst="rect">
              <a:avLst/>
            </a:prstGeom>
          </p:spPr>
        </p:pic>
        <p:sp>
          <p:nvSpPr>
            <p:cNvPr id="10" name="TextBox 9"/>
            <p:cNvSpPr txBox="1"/>
            <p:nvPr/>
          </p:nvSpPr>
          <p:spPr>
            <a:xfrm>
              <a:off x="5976075" y="3634505"/>
              <a:ext cx="1700633" cy="507831"/>
            </a:xfrm>
            <a:prstGeom prst="rect">
              <a:avLst/>
            </a:prstGeom>
            <a:noFill/>
          </p:spPr>
          <p:txBody>
            <a:bodyPr wrap="square" rtlCol="0">
              <a:spAutoFit/>
            </a:bodyPr>
            <a:lstStyle/>
            <a:p>
              <a:r>
                <a:rPr lang="en-US" sz="900" dirty="0">
                  <a:solidFill>
                    <a:schemeClr val="tx1">
                      <a:lumMod val="65000"/>
                      <a:lumOff val="35000"/>
                    </a:schemeClr>
                  </a:solidFill>
                </a:rPr>
                <a:t>TIP </a:t>
              </a:r>
              <a:r>
                <a:rPr lang="en-US" sz="900" dirty="0">
                  <a:solidFill>
                    <a:schemeClr val="tx1">
                      <a:lumMod val="65000"/>
                      <a:lumOff val="35000"/>
                    </a:schemeClr>
                  </a:solidFill>
                  <a:latin typeface="Calibri" panose="020F0502020204030204" pitchFamily="34" charset="0"/>
                  <a:cs typeface="Calibri" panose="020F0502020204030204" pitchFamily="34" charset="0"/>
                </a:rPr>
                <a:t>│ Use the built-in c</a:t>
              </a:r>
              <a:r>
                <a:rPr lang="en-US" sz="900" dirty="0">
                  <a:solidFill>
                    <a:schemeClr val="tx1">
                      <a:lumMod val="65000"/>
                      <a:lumOff val="35000"/>
                    </a:schemeClr>
                  </a:solidFill>
                </a:rPr>
                <a:t>olor palette with green and yellow for callouts and accents</a:t>
              </a: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
        <p:nvSpPr>
          <p:cNvPr id="8" name="TextBox 7">
            <a:hlinkClick r:id="rId2"/>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noProof="0" dirty="0">
                <a:solidFill>
                  <a:schemeClr val="bg2">
                    <a:lumMod val="50000"/>
                  </a:schemeClr>
                </a:solidFill>
              </a:rPr>
              <a:t>Neal Creative </a:t>
            </a:r>
            <a:r>
              <a:rPr lang="en-US" sz="900" kern="1200" noProof="0" dirty="0">
                <a:solidFill>
                  <a:schemeClr val="bg2">
                    <a:lumMod val="50000"/>
                  </a:schemeClr>
                </a:solidFill>
                <a:latin typeface="+mn-lt"/>
                <a:ea typeface="+mn-ea"/>
                <a:cs typeface="+mn-cs"/>
              </a:rPr>
              <a:t>©</a:t>
            </a:r>
            <a:r>
              <a:rPr lang="en-US" sz="1000" baseline="0" noProof="0" dirty="0">
                <a:solidFill>
                  <a:schemeClr val="bg2">
                    <a:lumMod val="50000"/>
                  </a:schemeClr>
                </a:solidFill>
              </a:rPr>
              <a:t> </a:t>
            </a:r>
            <a:endParaRPr lang="en-US" sz="1000" b="1" noProof="0" dirty="0">
              <a:solidFill>
                <a:schemeClr val="bg2">
                  <a:lumMod val="50000"/>
                </a:schemeClr>
              </a:solidFill>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3135" kern="1200" spc="0" baseline="0" dirty="0">
                <a:gradFill>
                  <a:gsLst>
                    <a:gs pos="1250">
                      <a:schemeClr val="tx2"/>
                    </a:gs>
                    <a:gs pos="99000">
                      <a:schemeClr val="tx2"/>
                    </a:gs>
                  </a:gsLst>
                  <a:lin ang="5400000" scaled="0"/>
                </a:gra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endParaRPr lang="en-US" dirty="0"/>
          </a:p>
        </p:txBody>
      </p:sp>
      <p:sp>
        <p:nvSpPr>
          <p:cNvPr id="12" name="TextBox 11">
            <a:hlinkClick r:id="rId3"/>
          </p:cNvPr>
          <p:cNvSpPr txBox="1"/>
          <p:nvPr userDrawn="1"/>
        </p:nvSpPr>
        <p:spPr>
          <a:xfrm>
            <a:off x="9089198" y="6298102"/>
            <a:ext cx="2466220" cy="367873"/>
          </a:xfrm>
          <a:prstGeom prst="roundRect">
            <a:avLst>
              <a:gd name="adj" fmla="val 50000"/>
            </a:avLst>
          </a:prstGeom>
          <a:solidFill>
            <a:srgbClr val="004568"/>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sz="1100" b="0" i="0" u="none" strike="noStrike" kern="0" cap="none" spc="0" normalizeH="0" baseline="0" noProof="0" dirty="0">
                <a:ln>
                  <a:noFill/>
                </a:ln>
                <a:solidFill>
                  <a:srgbClr val="FFFFFF"/>
                </a:solidFill>
                <a:effectLst/>
                <a:uLnTx/>
                <a:uFillTx/>
              </a:rPr>
              <a:t>Neal Creative  | click &amp; </a:t>
            </a:r>
            <a:r>
              <a:rPr kumimoji="0" lang="en-US" sz="1100" b="1" i="0" u="none" strike="noStrike" kern="0" cap="none" spc="0" normalizeH="0" baseline="0" noProof="0" dirty="0">
                <a:ln>
                  <a:noFill/>
                </a:ln>
                <a:solidFill>
                  <a:srgbClr val="FFFFFF"/>
                </a:solidFill>
                <a:effectLst/>
                <a:uLnTx/>
                <a:uFillTx/>
              </a:rPr>
              <a:t>Learn more</a:t>
            </a:r>
          </a:p>
        </p:txBody>
      </p:sp>
      <p:sp>
        <p:nvSpPr>
          <p:cNvPr id="2" name="Title 1"/>
          <p:cNvSpPr>
            <a:spLocks noGrp="1"/>
          </p:cNvSpPr>
          <p:nvPr>
            <p:ph type="title" hasCustomPrompt="1"/>
          </p:nvPr>
        </p:nvSpPr>
        <p:spPr>
          <a:xfrm>
            <a:off x="304800" y="419099"/>
            <a:ext cx="8917577" cy="625929"/>
          </a:xfrm>
        </p:spPr>
        <p:txBody>
          <a:bodyPr/>
          <a:lstStyle/>
          <a:p>
            <a:r>
              <a:rPr lang="en-US" dirty="0"/>
              <a:t>CLICK TO EDIT MASTER TITLE STYLE</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
        <p:nvSpPr>
          <p:cNvPr id="13" name="TextBox 12">
            <a:hlinkClick r:id="rId4"/>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a:solidFill>
                  <a:schemeClr val="bg1">
                    <a:lumMod val="75000"/>
                  </a:schemeClr>
                </a:solidFill>
              </a:rPr>
              <a:t>Neal Creative </a:t>
            </a:r>
            <a:r>
              <a:rPr lang="en-US" sz="900" kern="1200" dirty="0">
                <a:solidFill>
                  <a:schemeClr val="bg1">
                    <a:lumMod val="75000"/>
                  </a:schemeClr>
                </a:solidFill>
                <a:latin typeface="+mn-lt"/>
                <a:ea typeface="+mn-ea"/>
                <a:cs typeface="+mn-cs"/>
              </a:rPr>
              <a:t>©</a:t>
            </a:r>
            <a:r>
              <a:rPr lang="en-US" sz="1000" baseline="0" dirty="0">
                <a:solidFill>
                  <a:schemeClr val="bg1">
                    <a:lumMod val="75000"/>
                  </a:schemeClr>
                </a:solidFill>
              </a:rPr>
              <a:t> </a:t>
            </a:r>
            <a:endParaRPr lang="en-US" sz="1000" b="1" dirty="0">
              <a:solidFill>
                <a:schemeClr val="bg1">
                  <a:lumMod val="75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ONUT BASE SECTION DIVIDER">
    <p:bg>
      <p:bgPr>
        <a:solidFill>
          <a:schemeClr val="bg2"/>
        </a:solidFill>
        <a:effectLst/>
      </p:bgPr>
    </p:bg>
    <p:spTree>
      <p:nvGrpSpPr>
        <p:cNvPr id="1" name=""/>
        <p:cNvGrpSpPr/>
        <p:nvPr/>
      </p:nvGrpSpPr>
      <p:grpSpPr>
        <a:xfrm>
          <a:off x="0" y="0"/>
          <a:ext cx="0" cy="0"/>
          <a:chOff x="0" y="0"/>
          <a:chExt cx="0" cy="0"/>
        </a:xfrm>
      </p:grpSpPr>
      <p:sp>
        <p:nvSpPr>
          <p:cNvPr id="7" name="Oval 6"/>
          <p:cNvSpPr/>
          <p:nvPr userDrawn="1"/>
        </p:nvSpPr>
        <p:spPr>
          <a:xfrm>
            <a:off x="2861702" y="157952"/>
            <a:ext cx="6483179" cy="6483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3448777" y="2935629"/>
            <a:ext cx="5208335" cy="927824"/>
          </a:xfrm>
          <a:prstGeom prst="rect">
            <a:avLst/>
          </a:prstGeom>
        </p:spPr>
        <p:txBody>
          <a:bodyPr anchor="ctr"/>
          <a:lstStyle>
            <a:lvl1pPr algn="ctr">
              <a:lnSpc>
                <a:spcPct val="95000"/>
              </a:lnSpc>
              <a:defRPr sz="4000">
                <a:solidFill>
                  <a:schemeClr val="tx1"/>
                </a:solidFill>
              </a:defRPr>
            </a:lvl1pPr>
          </a:lstStyle>
          <a:p>
            <a:r>
              <a:rPr lang="en-US" dirty="0"/>
              <a:t>CLICK TO EDIT TITLE</a:t>
            </a:r>
          </a:p>
        </p:txBody>
      </p:sp>
      <p:sp>
        <p:nvSpPr>
          <p:cNvPr id="9" name="dots"/>
          <p:cNvSpPr>
            <a:spLocks noChangeAspect="1"/>
          </p:cNvSpPr>
          <p:nvPr userDrawn="1"/>
        </p:nvSpPr>
        <p:spPr>
          <a:xfrm>
            <a:off x="3448777" y="745024"/>
            <a:ext cx="5309024" cy="5309025"/>
          </a:xfrm>
          <a:prstGeom prst="ellipse">
            <a:avLst/>
          </a:prstGeom>
          <a:noFill/>
          <a:ln w="184150" cap="rnd" cmpd="sng" algn="ctr">
            <a:solidFill>
              <a:schemeClr val="accent4"/>
            </a:solidFill>
            <a:prstDash val="sysDot"/>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Quote dark option FLUSH LEF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855"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Quote dark option CENTERE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gradFill>
                  <a:gsLst>
                    <a:gs pos="0">
                      <a:schemeClr val="accent1">
                        <a:lumMod val="5000"/>
                        <a:lumOff val="95000"/>
                      </a:schemeClr>
                    </a:gs>
                    <a:gs pos="100000">
                      <a:schemeClr val="bg1"/>
                    </a:gs>
                  </a:gsLst>
                  <a:lin ang="5400000" scaled="1"/>
                </a:gradFill>
              </a:defRPr>
            </a:lvl1pPr>
            <a:lvl2pPr algn="ctr">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Quote dark option FLUSH LEFT">
    <p:bg>
      <p:bgPr>
        <a:solidFill>
          <a:schemeClr val="tx2"/>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855"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b="0">
                <a:solidFill>
                  <a:schemeClr val="bg1"/>
                </a:solidFill>
              </a:defRPr>
            </a:lvl1pPr>
            <a:lvl2pPr algn="r">
              <a:defRPr>
                <a:solidFill>
                  <a:schemeClr val="bg1"/>
                </a:solidFill>
              </a:defRPr>
            </a:lvl2pPr>
          </a:lstStyle>
          <a:p>
            <a:pPr lvl="0"/>
            <a:r>
              <a:rPr lang="en-US" dirty="0"/>
              <a:t>—Name and Company/Source goes here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Quote light option CENTERED">
    <p:spTree>
      <p:nvGrpSpPr>
        <p:cNvPr id="1" name=""/>
        <p:cNvGrpSpPr/>
        <p:nvPr/>
      </p:nvGrpSpPr>
      <p:grpSpPr>
        <a:xfrm>
          <a:off x="0" y="0"/>
          <a:ext cx="0" cy="0"/>
          <a:chOff x="0" y="0"/>
          <a:chExt cx="0" cy="0"/>
        </a:xfrm>
      </p:grpSpPr>
      <p:sp>
        <p:nvSpPr>
          <p:cNvPr id="9" name="TextBox 8"/>
          <p:cNvSpPr txBox="1"/>
          <p:nvPr userDrawn="1"/>
        </p:nvSpPr>
        <p:spPr>
          <a:xfrm>
            <a:off x="5648960" y="419100"/>
            <a:ext cx="894080" cy="1862048"/>
          </a:xfrm>
          <a:prstGeom prst="rect">
            <a:avLst/>
          </a:prstGeom>
          <a:noFill/>
        </p:spPr>
        <p:txBody>
          <a:bodyPr wrap="square" rtlCol="0">
            <a:spAutoFit/>
          </a:bodyPr>
          <a:lstStyle/>
          <a:p>
            <a:r>
              <a:rPr lang="en-US" sz="11500" dirty="0">
                <a:solidFill>
                  <a:schemeClr val="accent4"/>
                </a:solidFill>
                <a:latin typeface="Arial Black" panose="020B0A04020102020204" pitchFamily="34" charset="0"/>
              </a:rPr>
              <a:t>“</a:t>
            </a:r>
            <a:endParaRPr lang="en-US" sz="2800" dirty="0">
              <a:solidFill>
                <a:schemeClr val="accent4"/>
              </a:solidFill>
            </a:endParaRPr>
          </a:p>
        </p:txBody>
      </p:sp>
      <p:sp>
        <p:nvSpPr>
          <p:cNvPr id="5" name="Text Placeholder 2"/>
          <p:cNvSpPr>
            <a:spLocks noGrp="1"/>
          </p:cNvSpPr>
          <p:nvPr>
            <p:ph type="body" sz="quarter" idx="14" hasCustomPrompt="1"/>
          </p:nvPr>
        </p:nvSpPr>
        <p:spPr>
          <a:xfrm>
            <a:off x="3408362" y="5335071"/>
            <a:ext cx="8097838" cy="369332"/>
          </a:xfrm>
        </p:spPr>
        <p:txBody>
          <a:bodyPr/>
          <a:lstStyle>
            <a:lvl1pPr algn="r">
              <a:spcBef>
                <a:spcPts val="0"/>
              </a:spcBef>
              <a:defRPr sz="2000">
                <a:solidFill>
                  <a:schemeClr val="tx2"/>
                </a:solidFill>
              </a:defRPr>
            </a:lvl1pPr>
            <a:lvl2pPr algn="r">
              <a:defRPr>
                <a:solidFill>
                  <a:schemeClr val="bg1"/>
                </a:solidFill>
              </a:defRPr>
            </a:lvl2pPr>
          </a:lstStyle>
          <a:p>
            <a:pPr lvl="0"/>
            <a:r>
              <a:rPr lang="en-US" dirty="0"/>
              <a:t>—Name and Company/Source goes here</a:t>
            </a:r>
          </a:p>
        </p:txBody>
      </p:sp>
      <p:sp>
        <p:nvSpPr>
          <p:cNvPr id="6"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solidFill>
                  <a:schemeClr val="tx1">
                    <a:lumMod val="75000"/>
                    <a:lumOff val="25000"/>
                  </a:schemeClr>
                </a:solidFill>
              </a:defRPr>
            </a:lvl1pPr>
            <a:lvl2pPr algn="ctr">
              <a:spcBef>
                <a:spcPts val="0"/>
              </a:spcBef>
              <a:defRPr sz="3600" b="1">
                <a:solidFill>
                  <a:schemeClr val="tx1">
                    <a:lumMod val="75000"/>
                    <a:lumOff val="25000"/>
                  </a:schemeClr>
                </a:solidFill>
                <a:latin typeface="+mn-lt"/>
              </a:defRPr>
            </a:lvl2pPr>
          </a:lstStyle>
          <a:p>
            <a:pPr lvl="0"/>
            <a:r>
              <a:rPr lang="en-US" dirty="0"/>
              <a:t>“QUOTATION.”</a:t>
            </a:r>
          </a:p>
          <a:p>
            <a:pPr lvl="1"/>
            <a:r>
              <a:rPr lang="en-US" dirty="0"/>
              <a:t>BOLD</a:t>
            </a:r>
          </a:p>
        </p:txBody>
      </p:sp>
      <p:sp>
        <p:nvSpPr>
          <p:cNvPr id="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ark Callout with small Non-bulleted">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4800" y="2597273"/>
            <a:ext cx="4868985" cy="1643527"/>
          </a:xfrm>
        </p:spPr>
        <p:txBody>
          <a:bodyPr wrap="square" lIns="91440" rIns="91440">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2800" b="0" kern="1200" spc="0" baseline="0" dirty="0">
                <a:solidFill>
                  <a:schemeClr val="bg1"/>
                </a:soli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357295"/>
          </a:xfrm>
          <a:prstGeom prst="rect">
            <a:avLst/>
          </a:prstGeom>
        </p:spPr>
        <p:txBody>
          <a:bodyPr lIns="146304" tIns="420624" rIns="146304" anchor="t" anchorCtr="0"/>
          <a:lstStyle>
            <a:lvl1pPr algn="ct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599498"/>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779896"/>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304800" y="2472751"/>
            <a:ext cx="4566001" cy="1643527"/>
          </a:xfrm>
        </p:spPr>
        <p:txBody>
          <a:bodyPr wrap="square" lIns="91440" rIns="91440">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2800" b="0" kern="1200" spc="0" baseline="0" dirty="0">
                <a:gradFill>
                  <a:gsLst>
                    <a:gs pos="15000">
                      <a:schemeClr val="tx2"/>
                    </a:gs>
                    <a:gs pos="47000">
                      <a:schemeClr val="tx2"/>
                    </a:gs>
                  </a:gsLst>
                  <a:lin ang="5400000" scaled="1"/>
                </a:gra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4"/>
          </p:nvPr>
        </p:nvSpPr>
        <p:spPr>
          <a:xfrm>
            <a:off x="11750600" y="6484937"/>
            <a:ext cx="4256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t>‹#›</a:t>
            </a:fld>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697329"/>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975558"/>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par>
                                <p:cTn id="8" presetID="63" presetClass="path" presetSubtype="0" accel="50000" decel="50000" fill="hold" grpId="1" nodeType="withEffect">
                                  <p:stCondLst>
                                    <p:cond delay="0"/>
                                  </p:stCondLst>
                                  <p:childTnLst>
                                    <p:animMotion origin="layout" path="M -4.375E-6 -4.07407E-6 L 0.03178 0.00047 " pathEditMode="relative" rAng="0" ptsTypes="AA">
                                      <p:cBhvr>
                                        <p:cTn id="9" dur="750" fill="hold"/>
                                        <p:tgtEl>
                                          <p:spTgt spid="4">
                                            <p:txEl>
                                              <p:pRg st="0" end="0"/>
                                            </p:txEl>
                                          </p:spTgt>
                                        </p:tgtEl>
                                        <p:attrNameLst>
                                          <p:attrName>ppt_x</p:attrName>
                                          <p:attrName>ppt_y</p:attrName>
                                        </p:attrNameLst>
                                      </p:cBhvr>
                                      <p:rCtr x="158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tmplLst>
          <p:tmpl lvl="1">
            <p:tnLst>
              <p:par>
                <p:cTn presetID="63" presetClass="path" presetSubtype="0" accel="50000" decel="50000" fill="hold" nodeType="withEffect">
                  <p:stCondLst>
                    <p:cond delay="0"/>
                  </p:stCondLst>
                  <p:childTnLst>
                    <p:animMotion origin="layout" path="M -4.375E-6 -4.07407E-6 L 0.03178 0.00047 " pathEditMode="relative" rAng="0" ptsTypes="AA">
                      <p:cBhvr>
                        <p:cTn dur="750" fill="hold"/>
                        <p:tgtEl>
                          <p:spTgt spid="4"/>
                        </p:tgtEl>
                        <p:attrNameLst>
                          <p:attrName>ppt_x</p:attrName>
                          <p:attrName>ppt_y</p:attrName>
                        </p:attrNameLst>
                      </p:cBhvr>
                      <p:rCtr x="1589" y="23"/>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75347"/>
            <a:ext cx="11658600" cy="1870769"/>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3"/>
          <p:cNvSpPr>
            <a:spLocks noGrp="1"/>
          </p:cNvSpPr>
          <p:nvPr>
            <p:ph type="title"/>
          </p:nvPr>
        </p:nvSpPr>
        <p:spPr>
          <a:xfrm>
            <a:off x="304800" y="419100"/>
            <a:ext cx="11658600" cy="590931"/>
          </a:xfrm>
          <a:prstGeom prst="rect">
            <a:avLst/>
          </a:prstGeom>
        </p:spPr>
        <p:txBody>
          <a:bodyPr vert="horz" wrap="square" lIns="91440" tIns="45720" rIns="91440" bIns="45720" rtlCol="0" anchor="t" anchorCtr="0">
            <a:spAutoFit/>
          </a:bodyPr>
          <a:lstStyle/>
          <a:p>
            <a:r>
              <a:rPr lang="en-US"/>
              <a:t>Click to edit Master title style</a:t>
            </a:r>
            <a:endParaRPr lang="en-US" dirty="0"/>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hdr="0" ftr="0" dt="0"/>
  <p:txStyles>
    <p:titleStyle>
      <a:lvl1pPr algn="l" defTabSz="914400" rtl="0" eaLnBrk="1" latinLnBrk="0" hangingPunct="1">
        <a:lnSpc>
          <a:spcPct val="90000"/>
        </a:lnSpc>
        <a:spcBef>
          <a:spcPct val="0"/>
        </a:spcBef>
        <a:buNone/>
        <a:defRPr lang="en-US" sz="3600" b="0" i="0" kern="1200" spc="300" dirty="0">
          <a:gradFill>
            <a:gsLst>
              <a:gs pos="15000">
                <a:schemeClr val="tx1"/>
              </a:gs>
              <a:gs pos="47000">
                <a:schemeClr val="tx1"/>
              </a:gs>
            </a:gsLst>
            <a:lin ang="5400000" scaled="1"/>
          </a:gradFill>
          <a:latin typeface="Segoe UI Semibold" panose="020B0702040204020203" pitchFamily="34" charset="0"/>
          <a:ea typeface="+mn-ea"/>
          <a:cs typeface="Segoe UI Semibold" panose="020B07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b="1" kern="1200">
          <a:gradFill>
            <a:gsLst>
              <a:gs pos="15000">
                <a:schemeClr val="tx1"/>
              </a:gs>
              <a:gs pos="47000">
                <a:schemeClr val="tx1"/>
              </a:gs>
            </a:gsLst>
            <a:lin ang="5400000" scaled="1"/>
          </a:gra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0" indent="0" algn="l"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l" defTabSz="914400" rtl="0" eaLnBrk="1" latinLnBrk="0" hangingPunct="1">
        <a:lnSpc>
          <a:spcPct val="90000"/>
        </a:lnSpc>
        <a:spcBef>
          <a:spcPts val="0"/>
        </a:spcBef>
        <a:spcAft>
          <a:spcPts val="1200"/>
        </a:spcAft>
        <a:buFont typeface="Arial" panose="020B0604020202020204" pitchFamily="34" charset="0"/>
        <a:buNone/>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2.xml"/><Relationship Id="rId1" Type="http://schemas.openxmlformats.org/officeDocument/2006/relationships/tags" Target="../tags/tag3.xml"/><Relationship Id="rId6" Type="http://schemas.openxmlformats.org/officeDocument/2006/relationships/hyperlink" Target="https://github.com/yasenstar/self_learning" TargetMode="External"/><Relationship Id="rId5" Type="http://schemas.openxmlformats.org/officeDocument/2006/relationships/image" Target="../media/image10.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4.xml"/><Relationship Id="rId1" Type="http://schemas.openxmlformats.org/officeDocument/2006/relationships/tags" Target="../tags/tag4.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2.xml"/><Relationship Id="rId6" Type="http://schemas.openxmlformats.org/officeDocument/2006/relationships/hyperlink" Target="https://github.com/yasenstar/ontology/blob/main/working/mooc-test.rdf" TargetMode="External"/><Relationship Id="rId5" Type="http://schemas.openxmlformats.org/officeDocument/2006/relationships/image" Target="../media/image17.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2.xml"/><Relationship Id="rId6" Type="http://schemas.openxmlformats.org/officeDocument/2006/relationships/hyperlink" Target="https://wmfexcel.com/2021/09/04/how-to-replace-value-with-a-value-from-another-column-in-power-query/" TargetMode="External"/><Relationship Id="rId5" Type="http://schemas.openxmlformats.org/officeDocument/2006/relationships/image" Target="../media/image18.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2.xml"/><Relationship Id="rId1" Type="http://schemas.openxmlformats.org/officeDocument/2006/relationships/tags" Target="../tags/tag2.xml"/><Relationship Id="rId5" Type="http://schemas.openxmlformats.org/officeDocument/2006/relationships/image" Target="../media/image10.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microsoft.com/office/2007/relationships/hdphoto" Target="../media/hdphoto1.wdp"/><Relationship Id="rId5" Type="http://schemas.openxmlformats.org/officeDocument/2006/relationships/image" Target="../media/image14.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2.xml"/><Relationship Id="rId6" Type="http://schemas.microsoft.com/office/2007/relationships/hdphoto" Target="../media/hdphoto1.wdp"/><Relationship Id="rId5" Type="http://schemas.openxmlformats.org/officeDocument/2006/relationships/image" Target="../media/image14.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2.xml"/><Relationship Id="rId5" Type="http://schemas.openxmlformats.org/officeDocument/2006/relationships/image" Target="../media/image15.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1588127"/>
          </a:xfrm>
        </p:spPr>
        <p:txBody>
          <a:bodyPr/>
          <a:lstStyle/>
          <a:p>
            <a:r>
              <a:rPr lang="en-US" sz="5400" dirty="0"/>
              <a:t>On-hand Tool Tips</a:t>
            </a:r>
            <a:br>
              <a:rPr lang="en-US" sz="5400" dirty="0"/>
            </a:br>
            <a:r>
              <a:rPr lang="zh-CN" altLang="en-US" sz="5400" dirty="0"/>
              <a:t>日常工具使用技巧</a:t>
            </a:r>
            <a:endParaRPr lang="en-US" sz="5400" dirty="0"/>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1</a:t>
            </a:fld>
            <a:endParaRPr lang="en-US" dirty="0"/>
          </a:p>
        </p:txBody>
      </p:sp>
    </p:spTree>
    <p:extLst>
      <p:ext uri="{BB962C8B-B14F-4D97-AF65-F5344CB8AC3E}">
        <p14:creationId xmlns:p14="http://schemas.microsoft.com/office/powerpoint/2010/main" val="365852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bldLvl="0" animBg="1"/>
      <p:bldP spid="15" grpId="0" bldLvl="0" animBg="1"/>
      <p:bldP spid="15" grpId="1" bldLvl="0" animBg="1"/>
      <p:bldP spid="16" grpId="0" bldLvl="0" animBg="1"/>
      <p:bldP spid="16" grpId="1" bldLvl="0" animBg="1"/>
      <p:bldP spid="10" grpId="0" bldLvl="0" animBg="1"/>
      <p:bldP spid="10" grpId="1" bldLvl="0" animBg="1"/>
      <p:bldP spid="11" grpId="0" bldLvl="0" animBg="1"/>
      <p:bldP spid="11" grpId="1" bldLvl="0" animBg="1"/>
      <p:bldP spid="12" grpId="0" bldLvl="0" animBg="1"/>
      <p:bldP spid="12" grpId="1" bldLvl="0" animBg="1"/>
      <p:bldP spid="46" grpId="0" bldLvl="0" animBg="1"/>
      <p:bldP spid="1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1588127"/>
          </a:xfrm>
        </p:spPr>
        <p:txBody>
          <a:bodyPr/>
          <a:lstStyle/>
          <a:p>
            <a:r>
              <a:rPr lang="en-US" sz="5400" dirty="0"/>
              <a:t>Learn TEXTSPLIT() Function in Excel</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10</a:t>
            </a:fld>
            <a:endParaRPr lang="en-US" dirty="0"/>
          </a:p>
        </p:txBody>
      </p:sp>
      <p:pic>
        <p:nvPicPr>
          <p:cNvPr id="2" name="图片 1"/>
          <p:cNvPicPr>
            <a:picLocks noChangeAspect="1"/>
          </p:cNvPicPr>
          <p:nvPr>
            <p:custDataLst>
              <p:tags r:id="rId1"/>
            </p:custDataLst>
          </p:nvPr>
        </p:nvPicPr>
        <p:blipFill>
          <a:blip r:embed="rId5"/>
          <a:stretch>
            <a:fillRect/>
          </a:stretch>
        </p:blipFill>
        <p:spPr>
          <a:xfrm>
            <a:off x="8873237" y="428625"/>
            <a:ext cx="2366898" cy="1924599"/>
          </a:xfrm>
          <a:prstGeom prst="rect">
            <a:avLst/>
          </a:prstGeom>
          <a:ln>
            <a:noFill/>
          </a:ln>
          <a:effectLst>
            <a:softEdge rad="112500"/>
          </a:effectLst>
        </p:spPr>
      </p:pic>
      <p:sp>
        <p:nvSpPr>
          <p:cNvPr id="5" name="TextBox 4">
            <a:extLst>
              <a:ext uri="{FF2B5EF4-FFF2-40B4-BE49-F238E27FC236}">
                <a16:creationId xmlns:a16="http://schemas.microsoft.com/office/drawing/2014/main" id="{375311B2-4B0F-D157-AF12-7A9318CA6923}"/>
              </a:ext>
            </a:extLst>
          </p:cNvPr>
          <p:cNvSpPr txBox="1"/>
          <p:nvPr/>
        </p:nvSpPr>
        <p:spPr>
          <a:xfrm>
            <a:off x="268449" y="6323962"/>
            <a:ext cx="1370888" cy="369332"/>
          </a:xfrm>
          <a:prstGeom prst="rect">
            <a:avLst/>
          </a:prstGeom>
          <a:noFill/>
        </p:spPr>
        <p:txBody>
          <a:bodyPr wrap="none" rtlCol="0">
            <a:spAutoFit/>
          </a:bodyPr>
          <a:lstStyle/>
          <a:p>
            <a:r>
              <a:rPr lang="en-US" dirty="0"/>
              <a:t>2024-01-21</a:t>
            </a:r>
          </a:p>
        </p:txBody>
      </p:sp>
      <p:sp>
        <p:nvSpPr>
          <p:cNvPr id="6" name="TextBox 5">
            <a:extLst>
              <a:ext uri="{FF2B5EF4-FFF2-40B4-BE49-F238E27FC236}">
                <a16:creationId xmlns:a16="http://schemas.microsoft.com/office/drawing/2014/main" id="{C573E5EF-F744-FAA5-8C8A-C5E0ECFD9CC2}"/>
              </a:ext>
            </a:extLst>
          </p:cNvPr>
          <p:cNvSpPr txBox="1"/>
          <p:nvPr/>
        </p:nvSpPr>
        <p:spPr>
          <a:xfrm>
            <a:off x="787425" y="5525609"/>
            <a:ext cx="5757410" cy="369332"/>
          </a:xfrm>
          <a:prstGeom prst="rect">
            <a:avLst/>
          </a:prstGeom>
          <a:noFill/>
        </p:spPr>
        <p:txBody>
          <a:bodyPr wrap="none" rtlCol="0">
            <a:spAutoFit/>
          </a:bodyPr>
          <a:lstStyle/>
          <a:p>
            <a:r>
              <a:rPr lang="en-US" altLang="zh-CN" b="1" dirty="0"/>
              <a:t>GitHub: </a:t>
            </a:r>
            <a:r>
              <a:rPr lang="en-US" b="1" dirty="0">
                <a:hlinkClick r:id="rId6"/>
              </a:rPr>
              <a:t>https://github.com/yasenstar/self_learning</a:t>
            </a:r>
            <a:endParaRPr lang="en-US" b="1" dirty="0"/>
          </a:p>
        </p:txBody>
      </p:sp>
    </p:spTree>
    <p:extLst>
      <p:ext uri="{BB962C8B-B14F-4D97-AF65-F5344CB8AC3E}">
        <p14:creationId xmlns:p14="http://schemas.microsoft.com/office/powerpoint/2010/main" val="2458490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bldLvl="0" animBg="1"/>
      <p:bldP spid="15" grpId="0" bldLvl="0" animBg="1"/>
      <p:bldP spid="15" grpId="1" bldLvl="0" animBg="1"/>
      <p:bldP spid="16" grpId="0" bldLvl="0" animBg="1"/>
      <p:bldP spid="16" grpId="1" bldLvl="0" animBg="1"/>
      <p:bldP spid="10" grpId="0" bldLvl="0" animBg="1"/>
      <p:bldP spid="10" grpId="1" bldLvl="0" animBg="1"/>
      <p:bldP spid="11" grpId="0" bldLvl="0" animBg="1"/>
      <p:bldP spid="11" grpId="1" bldLvl="0" animBg="1"/>
      <p:bldP spid="12" grpId="0" bldLvl="0" animBg="1"/>
      <p:bldP spid="12" grpId="1" bldLvl="0" animBg="1"/>
      <p:bldP spid="46" grpId="0" bldLvl="0" animBg="1"/>
      <p:bldP spid="19"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EE462F0-E74B-0301-2C26-5D49AB69DC77}"/>
              </a:ext>
            </a:extLst>
          </p:cNvPr>
          <p:cNvSpPr>
            <a:spLocks noGrp="1"/>
          </p:cNvSpPr>
          <p:nvPr>
            <p:ph type="sldNum" sz="quarter" idx="4"/>
          </p:nvPr>
        </p:nvSpPr>
        <p:spPr/>
        <p:txBody>
          <a:bodyPr/>
          <a:lstStyle/>
          <a:p>
            <a:fld id="{5AE1514C-5E56-4738-A1FF-4B1CFD2A3E36}" type="slidenum">
              <a:rPr lang="en-US" smtClean="0"/>
              <a:t>11</a:t>
            </a:fld>
            <a:endParaRPr lang="en-US" dirty="0"/>
          </a:p>
        </p:txBody>
      </p:sp>
      <p:sp>
        <p:nvSpPr>
          <p:cNvPr id="7" name="Text Placeholder 6">
            <a:extLst>
              <a:ext uri="{FF2B5EF4-FFF2-40B4-BE49-F238E27FC236}">
                <a16:creationId xmlns:a16="http://schemas.microsoft.com/office/drawing/2014/main" id="{AF90A6E4-DE34-4878-4A32-8103BAD82C56}"/>
              </a:ext>
            </a:extLst>
          </p:cNvPr>
          <p:cNvSpPr>
            <a:spLocks noGrp="1"/>
          </p:cNvSpPr>
          <p:nvPr>
            <p:ph type="body" sz="quarter" idx="11"/>
          </p:nvPr>
        </p:nvSpPr>
        <p:spPr>
          <a:xfrm>
            <a:off x="0" y="886120"/>
            <a:ext cx="6096000" cy="5693866"/>
          </a:xfrm>
        </p:spPr>
        <p:txBody>
          <a:bodyPr/>
          <a:lstStyle/>
          <a:p>
            <a:pPr algn="l">
              <a:lnSpc>
                <a:spcPct val="100000"/>
              </a:lnSpc>
            </a:pPr>
            <a:r>
              <a:rPr lang="en-US" sz="2000" dirty="0"/>
              <a:t>Summary: splits text by a given delimiter to an array that spills into multiple cells, rows or columns</a:t>
            </a:r>
          </a:p>
          <a:p>
            <a:pPr algn="l">
              <a:lnSpc>
                <a:spcPct val="100000"/>
              </a:lnSpc>
            </a:pPr>
            <a:r>
              <a:rPr lang="en-US" altLang="zh-CN" sz="2000" dirty="0"/>
              <a:t>Syntax </a:t>
            </a:r>
            <a:r>
              <a:rPr lang="zh-CN" altLang="en-US" sz="2000" dirty="0"/>
              <a:t>语法</a:t>
            </a:r>
            <a:r>
              <a:rPr lang="en-US" altLang="zh-CN" sz="2000" dirty="0"/>
              <a:t>:</a:t>
            </a:r>
          </a:p>
          <a:p>
            <a:pPr algn="l">
              <a:lnSpc>
                <a:spcPct val="100000"/>
              </a:lnSpc>
            </a:pPr>
            <a:r>
              <a:rPr lang="en-US" sz="2000" dirty="0"/>
              <a:t>=TEXTSPLIT(text, </a:t>
            </a:r>
            <a:r>
              <a:rPr lang="en-US" sz="2000" dirty="0" err="1"/>
              <a:t>col_delimiter</a:t>
            </a:r>
            <a:r>
              <a:rPr lang="en-US" sz="2000" dirty="0"/>
              <a:t>, [</a:t>
            </a:r>
            <a:r>
              <a:rPr lang="en-US" sz="2000" dirty="0" err="1"/>
              <a:t>row_delimiter</a:t>
            </a:r>
            <a:r>
              <a:rPr lang="en-US" sz="2000" dirty="0"/>
              <a:t>], [</a:t>
            </a:r>
            <a:r>
              <a:rPr lang="en-US" sz="2000" dirty="0" err="1"/>
              <a:t>ignore_empty</a:t>
            </a:r>
            <a:r>
              <a:rPr lang="en-US" sz="2000" dirty="0"/>
              <a:t>], [</a:t>
            </a:r>
            <a:r>
              <a:rPr lang="en-US" sz="2000" dirty="0" err="1"/>
              <a:t>match_mode</a:t>
            </a:r>
            <a:r>
              <a:rPr lang="en-US" sz="2000" dirty="0"/>
              <a:t>], [</a:t>
            </a:r>
            <a:r>
              <a:rPr lang="en-US" sz="2000" dirty="0" err="1"/>
              <a:t>pad_with</a:t>
            </a:r>
            <a:r>
              <a:rPr lang="en-US" sz="2000" dirty="0"/>
              <a:t>])</a:t>
            </a:r>
          </a:p>
          <a:p>
            <a:pPr marL="285750" indent="-216000" algn="l">
              <a:lnSpc>
                <a:spcPct val="100000"/>
              </a:lnSpc>
              <a:spcAft>
                <a:spcPts val="1800"/>
              </a:spcAft>
              <a:buFont typeface="Arial" panose="020B0604020202020204" pitchFamily="34" charset="0"/>
              <a:buChar char="•"/>
            </a:pPr>
            <a:r>
              <a:rPr lang="en-US" sz="1400" dirty="0"/>
              <a:t>text: the text string to split</a:t>
            </a:r>
          </a:p>
          <a:p>
            <a:pPr marL="285750" indent="-216000" algn="l">
              <a:lnSpc>
                <a:spcPct val="100000"/>
              </a:lnSpc>
              <a:spcAft>
                <a:spcPts val="1800"/>
              </a:spcAft>
              <a:buFont typeface="Arial" panose="020B0604020202020204" pitchFamily="34" charset="0"/>
              <a:buChar char="•"/>
            </a:pPr>
            <a:r>
              <a:rPr lang="en-US" sz="1400" dirty="0" err="1"/>
              <a:t>col_delimiter</a:t>
            </a:r>
            <a:r>
              <a:rPr lang="en-US" sz="1400" dirty="0"/>
              <a:t>: the character(s) to delimit columns</a:t>
            </a:r>
          </a:p>
          <a:p>
            <a:pPr marL="285750" indent="-216000" algn="l">
              <a:lnSpc>
                <a:spcPct val="100000"/>
              </a:lnSpc>
              <a:spcAft>
                <a:spcPts val="1800"/>
              </a:spcAft>
              <a:buFont typeface="Arial" panose="020B0604020202020204" pitchFamily="34" charset="0"/>
              <a:buChar char="•"/>
            </a:pPr>
            <a:r>
              <a:rPr lang="en-US" sz="1400" dirty="0" err="1"/>
              <a:t>row_delimiter</a:t>
            </a:r>
            <a:r>
              <a:rPr lang="en-US" sz="1400" dirty="0"/>
              <a:t>: [optional]</a:t>
            </a:r>
            <a:r>
              <a:rPr lang="zh-CN" altLang="en-US" sz="1400" dirty="0"/>
              <a:t> </a:t>
            </a:r>
            <a:r>
              <a:rPr lang="en-US" altLang="zh-CN" sz="1400" dirty="0"/>
              <a:t>the</a:t>
            </a:r>
            <a:r>
              <a:rPr lang="zh-CN" altLang="en-US" sz="1400" dirty="0"/>
              <a:t> </a:t>
            </a:r>
            <a:r>
              <a:rPr lang="en-US" altLang="zh-CN" sz="1400" dirty="0"/>
              <a:t>character(s)</a:t>
            </a:r>
            <a:r>
              <a:rPr lang="zh-CN" altLang="en-US" sz="1400" dirty="0"/>
              <a:t> </a:t>
            </a:r>
            <a:r>
              <a:rPr lang="en-US" altLang="zh-CN" sz="1400" dirty="0"/>
              <a:t>to</a:t>
            </a:r>
            <a:r>
              <a:rPr lang="zh-CN" altLang="en-US" sz="1400" dirty="0"/>
              <a:t> </a:t>
            </a:r>
            <a:r>
              <a:rPr lang="en-US" altLang="zh-CN" sz="1400" dirty="0"/>
              <a:t>delimit</a:t>
            </a:r>
            <a:r>
              <a:rPr lang="zh-CN" altLang="en-US" sz="1400" dirty="0"/>
              <a:t> </a:t>
            </a:r>
            <a:r>
              <a:rPr lang="en-US" altLang="zh-CN" sz="1400" dirty="0"/>
              <a:t>rows</a:t>
            </a:r>
          </a:p>
          <a:p>
            <a:pPr marL="285750" indent="-216000" algn="l">
              <a:lnSpc>
                <a:spcPct val="100000"/>
              </a:lnSpc>
              <a:spcAft>
                <a:spcPts val="1800"/>
              </a:spcAft>
              <a:buFont typeface="Arial" panose="020B0604020202020204" pitchFamily="34" charset="0"/>
              <a:buChar char="•"/>
            </a:pPr>
            <a:r>
              <a:rPr lang="en-US" sz="1400" dirty="0" err="1"/>
              <a:t>ignore_empty</a:t>
            </a:r>
            <a:r>
              <a:rPr lang="en-US" sz="1400" dirty="0"/>
              <a:t>: [optional] ignore empty values. TRUE = ignore, FALSE = preserve. Default is FALSE</a:t>
            </a:r>
          </a:p>
          <a:p>
            <a:pPr marL="285750" indent="-216000" algn="l">
              <a:lnSpc>
                <a:spcPct val="100000"/>
              </a:lnSpc>
              <a:spcAft>
                <a:spcPts val="1800"/>
              </a:spcAft>
              <a:buFont typeface="Arial" panose="020B0604020202020204" pitchFamily="34" charset="0"/>
              <a:buChar char="•"/>
            </a:pPr>
            <a:r>
              <a:rPr lang="en-US" sz="1400" dirty="0" err="1"/>
              <a:t>match_mode</a:t>
            </a:r>
            <a:r>
              <a:rPr lang="en-US" sz="1400" dirty="0"/>
              <a:t>: [optional] case-sensitivity. 0 = enabled, 1 = disabled. Default is 0</a:t>
            </a:r>
          </a:p>
          <a:p>
            <a:pPr marL="285750" indent="-216000" algn="l">
              <a:lnSpc>
                <a:spcPct val="100000"/>
              </a:lnSpc>
              <a:spcAft>
                <a:spcPts val="1800"/>
              </a:spcAft>
              <a:buFont typeface="Arial" panose="020B0604020202020204" pitchFamily="34" charset="0"/>
              <a:buChar char="•"/>
            </a:pPr>
            <a:r>
              <a:rPr lang="en-US" sz="1400" dirty="0" err="1"/>
              <a:t>pad_with</a:t>
            </a:r>
            <a:r>
              <a:rPr lang="en-US" sz="1400" dirty="0"/>
              <a:t>: [optional] value to pad missing value in 2D arrays.</a:t>
            </a:r>
          </a:p>
        </p:txBody>
      </p:sp>
      <p:sp>
        <p:nvSpPr>
          <p:cNvPr id="9" name="Text Placeholder 8">
            <a:extLst>
              <a:ext uri="{FF2B5EF4-FFF2-40B4-BE49-F238E27FC236}">
                <a16:creationId xmlns:a16="http://schemas.microsoft.com/office/drawing/2014/main" id="{3C7F0519-3D07-F3A7-309B-FA6E1FF567E6}"/>
              </a:ext>
            </a:extLst>
          </p:cNvPr>
          <p:cNvSpPr>
            <a:spLocks noGrp="1"/>
          </p:cNvSpPr>
          <p:nvPr>
            <p:ph type="body" sz="quarter" idx="19"/>
          </p:nvPr>
        </p:nvSpPr>
        <p:spPr>
          <a:xfrm>
            <a:off x="0" y="177849"/>
            <a:ext cx="6096000" cy="590931"/>
          </a:xfrm>
        </p:spPr>
        <p:txBody>
          <a:bodyPr/>
          <a:lstStyle/>
          <a:p>
            <a:r>
              <a:rPr lang="en-US" dirty="0"/>
              <a:t>TEXTSPLIT </a:t>
            </a:r>
            <a:r>
              <a:rPr lang="zh-CN" altLang="en-US" dirty="0"/>
              <a:t>文本拆分</a:t>
            </a:r>
            <a:r>
              <a:rPr lang="en-US" dirty="0"/>
              <a:t> Function</a:t>
            </a:r>
          </a:p>
        </p:txBody>
      </p:sp>
      <p:pic>
        <p:nvPicPr>
          <p:cNvPr id="10" name="图片 1">
            <a:extLst>
              <a:ext uri="{FF2B5EF4-FFF2-40B4-BE49-F238E27FC236}">
                <a16:creationId xmlns:a16="http://schemas.microsoft.com/office/drawing/2014/main" id="{0E541F23-C5D0-56B9-55BD-0E993490568A}"/>
              </a:ext>
            </a:extLst>
          </p:cNvPr>
          <p:cNvPicPr>
            <a:picLocks noChangeAspect="1"/>
          </p:cNvPicPr>
          <p:nvPr>
            <p:custDataLst>
              <p:tags r:id="rId1"/>
            </p:custDataLst>
          </p:nvPr>
        </p:nvPicPr>
        <p:blipFill>
          <a:blip r:embed="rId3"/>
          <a:stretch>
            <a:fillRect/>
          </a:stretch>
        </p:blipFill>
        <p:spPr>
          <a:xfrm>
            <a:off x="11241789" y="7938"/>
            <a:ext cx="950211" cy="772646"/>
          </a:xfrm>
          <a:prstGeom prst="rect">
            <a:avLst/>
          </a:prstGeom>
          <a:ln>
            <a:noFill/>
          </a:ln>
          <a:effectLst>
            <a:softEdge rad="112500"/>
          </a:effectLst>
        </p:spPr>
      </p:pic>
      <p:grpSp>
        <p:nvGrpSpPr>
          <p:cNvPr id="14" name="Group 13">
            <a:extLst>
              <a:ext uri="{FF2B5EF4-FFF2-40B4-BE49-F238E27FC236}">
                <a16:creationId xmlns:a16="http://schemas.microsoft.com/office/drawing/2014/main" id="{15EF4AD5-67BE-68D6-FC5D-F2145B2DD623}"/>
              </a:ext>
            </a:extLst>
          </p:cNvPr>
          <p:cNvGrpSpPr/>
          <p:nvPr/>
        </p:nvGrpSpPr>
        <p:grpSpPr>
          <a:xfrm>
            <a:off x="6174557" y="780584"/>
            <a:ext cx="5778631" cy="5232766"/>
            <a:chOff x="6174557" y="1140642"/>
            <a:chExt cx="5778631" cy="4861855"/>
          </a:xfrm>
        </p:grpSpPr>
        <p:pic>
          <p:nvPicPr>
            <p:cNvPr id="13" name="Picture 12" descr="Blue desert under the sun">
              <a:extLst>
                <a:ext uri="{FF2B5EF4-FFF2-40B4-BE49-F238E27FC236}">
                  <a16:creationId xmlns:a16="http://schemas.microsoft.com/office/drawing/2014/main" id="{CCBB0DAC-0A75-0B70-5BF6-B087BBD32B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4557" y="1140642"/>
              <a:ext cx="5778631" cy="48618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a:extLst>
                <a:ext uri="{FF2B5EF4-FFF2-40B4-BE49-F238E27FC236}">
                  <a16:creationId xmlns:a16="http://schemas.microsoft.com/office/drawing/2014/main" id="{00395F34-4879-E26E-9D84-CA870112C4E8}"/>
                </a:ext>
              </a:extLst>
            </p:cNvPr>
            <p:cNvSpPr txBox="1"/>
            <p:nvPr/>
          </p:nvSpPr>
          <p:spPr>
            <a:xfrm>
              <a:off x="6710637" y="1200167"/>
              <a:ext cx="4706470" cy="4661158"/>
            </a:xfrm>
            <a:prstGeom prst="rect">
              <a:avLst/>
            </a:prstGeom>
            <a:noFill/>
          </p:spPr>
          <p:txBody>
            <a:bodyPr wrap="square" rtlCol="0">
              <a:spAutoFit/>
            </a:bodyPr>
            <a:lstStyle/>
            <a:p>
              <a:pPr>
                <a:spcAft>
                  <a:spcPts val="1800"/>
                </a:spcAft>
              </a:pPr>
              <a:r>
                <a:rPr lang="en-US" sz="2000" dirty="0"/>
                <a:t>Demo:</a:t>
              </a:r>
            </a:p>
            <a:p>
              <a:pPr marL="342900" indent="-342900">
                <a:spcAft>
                  <a:spcPts val="1800"/>
                </a:spcAft>
                <a:buAutoNum type="arabicPeriod"/>
              </a:pPr>
              <a:r>
                <a:rPr lang="en-US" sz="2000" dirty="0"/>
                <a:t>Delimiter base on column</a:t>
              </a:r>
            </a:p>
            <a:p>
              <a:pPr marL="342900" indent="-342900">
                <a:spcAft>
                  <a:spcPts val="1800"/>
                </a:spcAft>
                <a:buAutoNum type="arabicPeriod"/>
              </a:pPr>
              <a:r>
                <a:rPr lang="en-US" sz="2000" dirty="0"/>
                <a:t>Delimiter base on rows</a:t>
              </a:r>
            </a:p>
            <a:p>
              <a:pPr marL="342900" indent="-342900">
                <a:spcAft>
                  <a:spcPts val="1800"/>
                </a:spcAft>
                <a:buAutoNum type="arabicPeriod"/>
              </a:pPr>
              <a:r>
                <a:rPr lang="en-US" sz="2000" dirty="0"/>
                <a:t>Split base on variable characters (multiple delimiters)</a:t>
              </a:r>
            </a:p>
            <a:p>
              <a:pPr marL="342900" indent="-342900">
                <a:spcAft>
                  <a:spcPts val="1800"/>
                </a:spcAft>
                <a:buAutoNum type="arabicPeriod"/>
              </a:pPr>
              <a:r>
                <a:rPr lang="en-US" altLang="zh-CN" sz="2000" dirty="0"/>
                <a:t>Split in both column and row</a:t>
              </a:r>
            </a:p>
            <a:p>
              <a:pPr marL="342900" indent="-342900">
                <a:spcAft>
                  <a:spcPts val="1800"/>
                </a:spcAft>
                <a:buAutoNum type="arabicPeriod"/>
              </a:pPr>
              <a:r>
                <a:rPr lang="en-US" sz="2000" dirty="0"/>
                <a:t>Ignore empty value</a:t>
              </a:r>
            </a:p>
            <a:p>
              <a:pPr marL="342900" indent="-342900">
                <a:spcAft>
                  <a:spcPts val="1800"/>
                </a:spcAft>
                <a:buAutoNum type="arabicPeriod"/>
              </a:pPr>
              <a:r>
                <a:rPr lang="en-US" sz="2000" dirty="0"/>
                <a:t>Ignore case</a:t>
              </a:r>
            </a:p>
            <a:p>
              <a:pPr marL="342900" indent="-342900">
                <a:spcAft>
                  <a:spcPts val="1800"/>
                </a:spcAft>
                <a:buAutoNum type="arabicPeriod"/>
              </a:pPr>
              <a:r>
                <a:rPr lang="en-US" sz="2000" dirty="0"/>
                <a:t>Match mode</a:t>
              </a:r>
            </a:p>
            <a:p>
              <a:pPr marL="342900" indent="-342900">
                <a:spcAft>
                  <a:spcPts val="1800"/>
                </a:spcAft>
                <a:buAutoNum type="arabicPeriod"/>
              </a:pPr>
              <a:r>
                <a:rPr lang="en-US" sz="2000" dirty="0"/>
                <a:t>Padding</a:t>
              </a:r>
            </a:p>
          </p:txBody>
        </p:sp>
      </p:grpSp>
    </p:spTree>
    <p:extLst>
      <p:ext uri="{BB962C8B-B14F-4D97-AF65-F5344CB8AC3E}">
        <p14:creationId xmlns:p14="http://schemas.microsoft.com/office/powerpoint/2010/main" val="3474933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04719" y="1538541"/>
            <a:ext cx="8804365" cy="1588127"/>
          </a:xfrm>
        </p:spPr>
        <p:txBody>
          <a:bodyPr/>
          <a:lstStyle/>
          <a:p>
            <a:r>
              <a:rPr lang="en-US" sz="5400" dirty="0"/>
              <a:t>Research on SWRL’s transferable rules</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12</a:t>
            </a:fld>
            <a:endParaRPr lang="en-US" dirty="0"/>
          </a:p>
        </p:txBody>
      </p:sp>
      <p:pic>
        <p:nvPicPr>
          <p:cNvPr id="5" name="图片 4"/>
          <p:cNvPicPr>
            <a:picLocks noChangeAspect="1"/>
          </p:cNvPicPr>
          <p:nvPr/>
        </p:nvPicPr>
        <p:blipFill>
          <a:blip r:embed="rId4"/>
          <a:stretch>
            <a:fillRect/>
          </a:stretch>
        </p:blipFill>
        <p:spPr>
          <a:xfrm>
            <a:off x="8303839" y="613096"/>
            <a:ext cx="2596529" cy="808500"/>
          </a:xfrm>
          <a:prstGeom prst="rect">
            <a:avLst/>
          </a:prstGeom>
          <a:ln>
            <a:noFill/>
          </a:ln>
          <a:effectLst>
            <a:softEdge rad="112500"/>
          </a:effectLst>
        </p:spPr>
      </p:pic>
      <p:pic>
        <p:nvPicPr>
          <p:cNvPr id="13" name="Picture 12">
            <a:extLst>
              <a:ext uri="{FF2B5EF4-FFF2-40B4-BE49-F238E27FC236}">
                <a16:creationId xmlns:a16="http://schemas.microsoft.com/office/drawing/2014/main" id="{336C5180-B8B8-B0AD-E9A5-2D7224136BD5}"/>
              </a:ext>
            </a:extLst>
          </p:cNvPr>
          <p:cNvPicPr>
            <a:picLocks noChangeAspect="1"/>
          </p:cNvPicPr>
          <p:nvPr/>
        </p:nvPicPr>
        <p:blipFill>
          <a:blip r:embed="rId5"/>
          <a:stretch>
            <a:fillRect/>
          </a:stretch>
        </p:blipFill>
        <p:spPr>
          <a:xfrm>
            <a:off x="1591853" y="3412141"/>
            <a:ext cx="5223839" cy="2495599"/>
          </a:xfrm>
          <a:prstGeom prst="rect">
            <a:avLst/>
          </a:prstGeom>
        </p:spPr>
      </p:pic>
      <p:sp>
        <p:nvSpPr>
          <p:cNvPr id="21" name="TextBox 20">
            <a:extLst>
              <a:ext uri="{FF2B5EF4-FFF2-40B4-BE49-F238E27FC236}">
                <a16:creationId xmlns:a16="http://schemas.microsoft.com/office/drawing/2014/main" id="{5C42ADC0-14C1-5A35-FD6C-76F487787335}"/>
              </a:ext>
            </a:extLst>
          </p:cNvPr>
          <p:cNvSpPr txBox="1"/>
          <p:nvPr/>
        </p:nvSpPr>
        <p:spPr>
          <a:xfrm>
            <a:off x="313765" y="6118964"/>
            <a:ext cx="11178988" cy="461665"/>
          </a:xfrm>
          <a:prstGeom prst="rect">
            <a:avLst/>
          </a:prstGeom>
          <a:noFill/>
        </p:spPr>
        <p:txBody>
          <a:bodyPr wrap="square">
            <a:spAutoFit/>
          </a:bodyPr>
          <a:lstStyle/>
          <a:p>
            <a:r>
              <a:rPr lang="en-US" sz="2400" b="1" dirty="0">
                <a:hlinkClick r:id="rId6"/>
              </a:rPr>
              <a:t>https://github.com/yasenstar/ontology/blob/main/working/mooc-test.rdf</a:t>
            </a:r>
            <a:endParaRPr lang="en-US" sz="2400" b="1" dirty="0"/>
          </a:p>
        </p:txBody>
      </p:sp>
    </p:spTree>
    <p:extLst>
      <p:ext uri="{BB962C8B-B14F-4D97-AF65-F5344CB8AC3E}">
        <p14:creationId xmlns:p14="http://schemas.microsoft.com/office/powerpoint/2010/main" val="243699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46"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1668125" y="6484938"/>
            <a:ext cx="523875" cy="365125"/>
          </a:xfrm>
        </p:spPr>
        <p:txBody>
          <a:bodyPr/>
          <a:lstStyle/>
          <a:p>
            <a:fld id="{5AE1514C-5E56-4738-A1FF-4B1CFD2A3E36}" type="slidenum">
              <a:rPr lang="en-US" smtClean="0"/>
              <a:t>13</a:t>
            </a:fld>
            <a:endParaRPr lang="en-US" dirty="0"/>
          </a:p>
        </p:txBody>
      </p:sp>
      <p:sp>
        <p:nvSpPr>
          <p:cNvPr id="11" name="Title 6"/>
          <p:cNvSpPr txBox="1"/>
          <p:nvPr/>
        </p:nvSpPr>
        <p:spPr>
          <a:xfrm>
            <a:off x="622853" y="768766"/>
            <a:ext cx="10529241" cy="757130"/>
          </a:xfrm>
          <a:prstGeom prst="rect">
            <a:avLst/>
          </a:prstGeom>
          <a:noFill/>
        </p:spPr>
        <p:txBody>
          <a:bodyPr vert="horz" wrap="square" lIns="91440" tIns="45720" rIns="91440" bIns="45720" rtlCol="0" anchor="b" anchorCtr="0">
            <a:spAutoFit/>
          </a:bodyPr>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sz="4800" spc="0" dirty="0"/>
              <a:t>Structure </a:t>
            </a:r>
            <a:r>
              <a:rPr lang="en-US" sz="4800" spc="0"/>
              <a:t>of Ontology and Study</a:t>
            </a:r>
            <a:endParaRPr lang="en-US" sz="4800" spc="0" dirty="0"/>
          </a:p>
        </p:txBody>
      </p:sp>
      <p:sp>
        <p:nvSpPr>
          <p:cNvPr id="5" name="TextBox 4">
            <a:extLst>
              <a:ext uri="{FF2B5EF4-FFF2-40B4-BE49-F238E27FC236}">
                <a16:creationId xmlns:a16="http://schemas.microsoft.com/office/drawing/2014/main" id="{D4928D20-B821-0A6C-441D-54E165074188}"/>
              </a:ext>
            </a:extLst>
          </p:cNvPr>
          <p:cNvSpPr txBox="1"/>
          <p:nvPr/>
        </p:nvSpPr>
        <p:spPr>
          <a:xfrm>
            <a:off x="546847" y="1670486"/>
            <a:ext cx="11259671" cy="4611519"/>
          </a:xfrm>
          <a:prstGeom prst="rect">
            <a:avLst/>
          </a:prstGeom>
          <a:noFill/>
        </p:spPr>
        <p:txBody>
          <a:bodyPr wrap="square" rtlCol="0">
            <a:spAutoFit/>
          </a:bodyPr>
          <a:lstStyle/>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A class “Student”, two sub-class “science” and “social science”</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The "social science" class contains sub-classes  A, B, and G courses. </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The science class contains sub-classes C, D, E, and F courses.</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Numbers (sample with 2000) of individuals for science, evening distributed into class C to F</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Numbers of data properties to track Moodle Usage, sample as “gender”, “</a:t>
            </a:r>
            <a:r>
              <a:rPr lang="en-US" dirty="0" err="1">
                <a:latin typeface="Arial" panose="020B0604020202020204" pitchFamily="34" charset="0"/>
                <a:cs typeface="Arial" panose="020B0604020202020204" pitchFamily="34" charset="0"/>
              </a:rPr>
              <a:t>studied_credits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Total_number_of_clicks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final_result</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course_result</a:t>
            </a:r>
            <a:r>
              <a:rPr lang="en-US" dirty="0">
                <a:latin typeface="Arial" panose="020B0604020202020204" pitchFamily="34" charset="0"/>
                <a:cs typeface="Arial" panose="020B0604020202020204" pitchFamily="34" charset="0"/>
              </a:rPr>
              <a:t>” for class</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Predict individual’s </a:t>
            </a:r>
            <a:r>
              <a:rPr lang="en-US" dirty="0" err="1">
                <a:latin typeface="Arial" panose="020B0604020202020204" pitchFamily="34" charset="0"/>
                <a:cs typeface="Arial" panose="020B0604020202020204" pitchFamily="34" charset="0"/>
              </a:rPr>
              <a:t>final_result</a:t>
            </a:r>
            <a:r>
              <a:rPr lang="en-US" dirty="0">
                <a:latin typeface="Arial" panose="020B0604020202020204" pitchFamily="34" charset="0"/>
                <a:cs typeface="Arial" panose="020B0604020202020204" pitchFamily="34" charset="0"/>
              </a:rPr>
              <a:t> base on </a:t>
            </a:r>
            <a:r>
              <a:rPr lang="en-US" dirty="0" err="1">
                <a:latin typeface="Arial" panose="020B0604020202020204" pitchFamily="34" charset="0"/>
                <a:cs typeface="Arial" panose="020B0604020202020204" pitchFamily="34" charset="0"/>
              </a:rPr>
              <a:t>studied_credits</a:t>
            </a:r>
            <a:r>
              <a:rPr lang="en-US" dirty="0">
                <a:latin typeface="Arial" panose="020B0604020202020204" pitchFamily="34" charset="0"/>
                <a:cs typeface="Arial" panose="020B0604020202020204" pitchFamily="34" charset="0"/>
              </a:rPr>
              <a:t> comparing with score 60 (Pass if &gt;=60)</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Predict in class C, then use the result transferring to class D, E and F</a:t>
            </a:r>
          </a:p>
          <a:p>
            <a:pPr marL="342900" indent="-342900">
              <a:lnSpc>
                <a:spcPct val="150000"/>
              </a:lnSpc>
              <a:buFont typeface="+mj-lt"/>
              <a:buAutoNum type="arabicPeriod"/>
            </a:pPr>
            <a:endParaRPr lang="en-US" dirty="0">
              <a:latin typeface="Arial" panose="020B0604020202020204" pitchFamily="34" charset="0"/>
              <a:cs typeface="Arial" panose="020B0604020202020204" pitchFamily="34" charset="0"/>
            </a:endParaRPr>
          </a:p>
          <a:p>
            <a:pPr>
              <a:lnSpc>
                <a:spcPct val="150000"/>
              </a:lnSpc>
            </a:pPr>
            <a:r>
              <a:rPr lang="en-US" b="1" dirty="0">
                <a:latin typeface="Arial" panose="020B0604020202020204" pitchFamily="34" charset="0"/>
                <a:cs typeface="Arial" panose="020B0604020202020204" pitchFamily="34" charset="0"/>
              </a:rPr>
              <a:t>Finding: if multiple individuals, the result is not the expected; while if we have one single class as individual, it’s OK to predict to other class; but lack of statistics expression method in Protégé OWL</a:t>
            </a:r>
          </a:p>
        </p:txBody>
      </p:sp>
    </p:spTree>
    <p:extLst>
      <p:ext uri="{BB962C8B-B14F-4D97-AF65-F5344CB8AC3E}">
        <p14:creationId xmlns:p14="http://schemas.microsoft.com/office/powerpoint/2010/main" val="27976794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2336024"/>
          </a:xfrm>
        </p:spPr>
        <p:txBody>
          <a:bodyPr/>
          <a:lstStyle/>
          <a:p>
            <a:r>
              <a:rPr lang="en-US" sz="5400" dirty="0"/>
              <a:t>How to Replace Value with a value from Another Column?</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14</a:t>
            </a:fld>
            <a:endParaRPr lang="en-US" dirty="0"/>
          </a:p>
        </p:txBody>
      </p:sp>
      <p:pic>
        <p:nvPicPr>
          <p:cNvPr id="13" name="Picture 12"/>
          <p:cNvPicPr>
            <a:picLocks noChangeAspect="1"/>
          </p:cNvPicPr>
          <p:nvPr/>
        </p:nvPicPr>
        <p:blipFill>
          <a:blip r:embed="rId4"/>
          <a:stretch>
            <a:fillRect/>
          </a:stretch>
        </p:blipFill>
        <p:spPr>
          <a:xfrm>
            <a:off x="2751378" y="866999"/>
            <a:ext cx="6044675" cy="1594200"/>
          </a:xfrm>
          <a:prstGeom prst="rect">
            <a:avLst/>
          </a:prstGeom>
          <a:ln>
            <a:noFill/>
          </a:ln>
          <a:effectLst>
            <a:softEdge rad="112500"/>
          </a:effectLst>
        </p:spPr>
      </p:pic>
      <p:pic>
        <p:nvPicPr>
          <p:cNvPr id="2" name="Picture 1">
            <a:extLst>
              <a:ext uri="{FF2B5EF4-FFF2-40B4-BE49-F238E27FC236}">
                <a16:creationId xmlns:a16="http://schemas.microsoft.com/office/drawing/2014/main" id="{A8EE87C8-5113-FA70-30A2-398F3F3F3814}"/>
              </a:ext>
            </a:extLst>
          </p:cNvPr>
          <p:cNvPicPr>
            <a:picLocks noChangeAspect="1"/>
          </p:cNvPicPr>
          <p:nvPr/>
        </p:nvPicPr>
        <p:blipFill>
          <a:blip r:embed="rId5"/>
          <a:stretch>
            <a:fillRect/>
          </a:stretch>
        </p:blipFill>
        <p:spPr>
          <a:xfrm>
            <a:off x="152004" y="6172747"/>
            <a:ext cx="2810500" cy="585267"/>
          </a:xfrm>
          <a:prstGeom prst="rect">
            <a:avLst/>
          </a:prstGeom>
        </p:spPr>
      </p:pic>
      <p:sp>
        <p:nvSpPr>
          <p:cNvPr id="5" name="TextBox 4">
            <a:extLst>
              <a:ext uri="{FF2B5EF4-FFF2-40B4-BE49-F238E27FC236}">
                <a16:creationId xmlns:a16="http://schemas.microsoft.com/office/drawing/2014/main" id="{D85ACAB7-3C48-6F67-365A-D7C29AC5D88D}"/>
              </a:ext>
            </a:extLst>
          </p:cNvPr>
          <p:cNvSpPr txBox="1"/>
          <p:nvPr/>
        </p:nvSpPr>
        <p:spPr>
          <a:xfrm>
            <a:off x="3014441" y="6111683"/>
            <a:ext cx="6846736" cy="646331"/>
          </a:xfrm>
          <a:prstGeom prst="rect">
            <a:avLst/>
          </a:prstGeom>
          <a:noFill/>
        </p:spPr>
        <p:txBody>
          <a:bodyPr wrap="square">
            <a:spAutoFit/>
          </a:bodyPr>
          <a:lstStyle/>
          <a:p>
            <a:r>
              <a:rPr lang="en-US" b="1" dirty="0">
                <a:solidFill>
                  <a:srgbClr val="FFFF00"/>
                </a:solidFill>
              </a:rPr>
              <a:t>Thanks: </a:t>
            </a:r>
            <a:r>
              <a:rPr lang="en-US" b="1" dirty="0">
                <a:solidFill>
                  <a:srgbClr val="FFFF00"/>
                </a:solidFill>
                <a:hlinkClick r:id="rId6"/>
              </a:rPr>
              <a:t>https://wmfexcel.com/2021/09/04/how-to-replace-value-with-a-value-from-another-column-in-power-query/</a:t>
            </a:r>
            <a:endParaRPr lang="en-US" b="1" dirty="0">
              <a:solidFill>
                <a:srgbClr val="FFFF00"/>
              </a:solidFill>
            </a:endParaRPr>
          </a:p>
        </p:txBody>
      </p:sp>
    </p:spTree>
    <p:extLst>
      <p:ext uri="{BB962C8B-B14F-4D97-AF65-F5344CB8AC3E}">
        <p14:creationId xmlns:p14="http://schemas.microsoft.com/office/powerpoint/2010/main" val="3661789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46"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2336024"/>
          </a:xfrm>
        </p:spPr>
        <p:txBody>
          <a:bodyPr/>
          <a:lstStyle/>
          <a:p>
            <a:r>
              <a:rPr lang="en-US" sz="5400" dirty="0"/>
              <a:t>How to Customize PowerBI The</a:t>
            </a:r>
            <a:r>
              <a:rPr lang="en-US" altLang="zh-CN" sz="5400" dirty="0"/>
              <a:t>m</a:t>
            </a:r>
            <a:r>
              <a:rPr lang="en-US" sz="5400" dirty="0"/>
              <a:t>e to add your desired fonts</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2</a:t>
            </a:fld>
            <a:endParaRPr lang="en-US" dirty="0"/>
          </a:p>
        </p:txBody>
      </p:sp>
      <p:pic>
        <p:nvPicPr>
          <p:cNvPr id="13" name="Picture 12"/>
          <p:cNvPicPr>
            <a:picLocks noChangeAspect="1"/>
          </p:cNvPicPr>
          <p:nvPr/>
        </p:nvPicPr>
        <p:blipFill>
          <a:blip r:embed="rId4"/>
          <a:stretch>
            <a:fillRect/>
          </a:stretch>
        </p:blipFill>
        <p:spPr>
          <a:xfrm>
            <a:off x="5529135" y="866999"/>
            <a:ext cx="6044675" cy="1594200"/>
          </a:xfrm>
          <a:prstGeom prst="rect">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46"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a:xfrm>
            <a:off x="407377" y="2926233"/>
            <a:ext cx="11377246" cy="3083921"/>
          </a:xfrm>
        </p:spPr>
        <p:txBody>
          <a:bodyPr/>
          <a:lstStyle/>
          <a:p>
            <a:pPr algn="l"/>
            <a:r>
              <a:rPr lang="en-US" sz="2400" spc="0" dirty="0">
                <a:latin typeface="Arial" panose="020B0604020202020204" pitchFamily="34" charset="0"/>
                <a:cs typeface="Arial" panose="020B0604020202020204" pitchFamily="34" charset="0"/>
              </a:rPr>
              <a:t>Step 1, export the default theme</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2, Get Theme from Downloaded Power BI Template</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3, Check Readiness of Desired Fonts</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4, Understand Theme JSON Structure and Customize to Add New Font</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5, Import Customized Theme</a:t>
            </a:r>
          </a:p>
        </p:txBody>
      </p:sp>
      <p:sp>
        <p:nvSpPr>
          <p:cNvPr id="3" name="Slide Number Placeholder 2"/>
          <p:cNvSpPr>
            <a:spLocks noGrp="1"/>
          </p:cNvSpPr>
          <p:nvPr>
            <p:ph type="sldNum" sz="quarter" idx="4294967295"/>
          </p:nvPr>
        </p:nvSpPr>
        <p:spPr>
          <a:xfrm>
            <a:off x="11668125" y="6484938"/>
            <a:ext cx="523875" cy="365125"/>
          </a:xfrm>
        </p:spPr>
        <p:txBody>
          <a:bodyPr/>
          <a:lstStyle/>
          <a:p>
            <a:fld id="{5AE1514C-5E56-4738-A1FF-4B1CFD2A3E36}" type="slidenum">
              <a:rPr lang="en-US" smtClean="0"/>
              <a:t>3</a:t>
            </a:fld>
            <a:endParaRPr lang="en-US" dirty="0"/>
          </a:p>
        </p:txBody>
      </p:sp>
      <p:sp>
        <p:nvSpPr>
          <p:cNvPr id="11" name="Title 6"/>
          <p:cNvSpPr txBox="1"/>
          <p:nvPr/>
        </p:nvSpPr>
        <p:spPr>
          <a:xfrm>
            <a:off x="802147" y="1224556"/>
            <a:ext cx="8804365" cy="1421928"/>
          </a:xfrm>
          <a:prstGeom prst="rect">
            <a:avLst/>
          </a:prstGeom>
          <a:noFill/>
        </p:spPr>
        <p:txBody>
          <a:bodyPr vert="horz" wrap="square" lIns="91440" tIns="45720" rIns="91440" bIns="45720" rtlCol="0" anchor="b" anchorCtr="0">
            <a:spAutoFit/>
          </a:bodyPr>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sz="4800" dirty="0"/>
              <a:t>How to Customize PowerBI Theme to add your desired fonts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1586230"/>
          </a:xfrm>
        </p:spPr>
        <p:txBody>
          <a:bodyPr/>
          <a:lstStyle/>
          <a:p>
            <a:r>
              <a:rPr lang="en-US" sz="5400" dirty="0"/>
              <a:t>How to input data in Excel using “form”</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4</a:t>
            </a:fld>
            <a:endParaRPr lang="en-US" dirty="0"/>
          </a:p>
        </p:txBody>
      </p:sp>
      <p:pic>
        <p:nvPicPr>
          <p:cNvPr id="2" name="图片 1"/>
          <p:cNvPicPr>
            <a:picLocks noChangeAspect="1"/>
          </p:cNvPicPr>
          <p:nvPr>
            <p:custDataLst>
              <p:tags r:id="rId1"/>
            </p:custDataLst>
          </p:nvPr>
        </p:nvPicPr>
        <p:blipFill>
          <a:blip r:embed="rId5"/>
          <a:stretch>
            <a:fillRect/>
          </a:stretch>
        </p:blipFill>
        <p:spPr>
          <a:xfrm>
            <a:off x="8068235" y="428625"/>
            <a:ext cx="3171900" cy="2579171"/>
          </a:xfrm>
          <a:prstGeom prst="rect">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bldLvl="0" animBg="1"/>
      <p:bldP spid="15" grpId="0" bldLvl="0" animBg="1"/>
      <p:bldP spid="15" grpId="1" bldLvl="0" animBg="1"/>
      <p:bldP spid="16" grpId="0" bldLvl="0" animBg="1"/>
      <p:bldP spid="16" grpId="1" bldLvl="0" animBg="1"/>
      <p:bldP spid="10" grpId="0" bldLvl="0" animBg="1"/>
      <p:bldP spid="10" grpId="1" bldLvl="0" animBg="1"/>
      <p:bldP spid="11" grpId="0" bldLvl="0" animBg="1"/>
      <p:bldP spid="11" grpId="1" bldLvl="0" animBg="1"/>
      <p:bldP spid="12" grpId="0" bldLvl="0" animBg="1"/>
      <p:bldP spid="12" grpId="1" bldLvl="0" animBg="1"/>
      <p:bldP spid="46" grpId="0" bldLvl="0" animBg="1"/>
      <p:bldP spid="19"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1668125" y="6484938"/>
            <a:ext cx="523875" cy="365125"/>
          </a:xfrm>
        </p:spPr>
        <p:txBody>
          <a:bodyPr/>
          <a:lstStyle/>
          <a:p>
            <a:fld id="{5AE1514C-5E56-4738-A1FF-4B1CFD2A3E36}" type="slidenum">
              <a:rPr lang="en-US" smtClean="0"/>
              <a:t>5</a:t>
            </a:fld>
            <a:endParaRPr lang="en-US" dirty="0"/>
          </a:p>
        </p:txBody>
      </p:sp>
      <p:sp>
        <p:nvSpPr>
          <p:cNvPr id="11" name="Title 6"/>
          <p:cNvSpPr txBox="1"/>
          <p:nvPr/>
        </p:nvSpPr>
        <p:spPr>
          <a:xfrm>
            <a:off x="622853" y="768766"/>
            <a:ext cx="10529241" cy="757130"/>
          </a:xfrm>
          <a:prstGeom prst="rect">
            <a:avLst/>
          </a:prstGeom>
          <a:noFill/>
        </p:spPr>
        <p:txBody>
          <a:bodyPr vert="horz" wrap="square" lIns="91440" tIns="45720" rIns="91440" bIns="45720" rtlCol="0" anchor="b" anchorCtr="0">
            <a:spAutoFit/>
          </a:bodyPr>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sz="4800" dirty="0"/>
              <a:t>How to input data in Excel using “form”</a:t>
            </a:r>
          </a:p>
        </p:txBody>
      </p:sp>
      <p:sp>
        <p:nvSpPr>
          <p:cNvPr id="5" name="TextBox 4">
            <a:extLst>
              <a:ext uri="{FF2B5EF4-FFF2-40B4-BE49-F238E27FC236}">
                <a16:creationId xmlns:a16="http://schemas.microsoft.com/office/drawing/2014/main" id="{D4928D20-B821-0A6C-441D-54E165074188}"/>
              </a:ext>
            </a:extLst>
          </p:cNvPr>
          <p:cNvSpPr txBox="1"/>
          <p:nvPr/>
        </p:nvSpPr>
        <p:spPr>
          <a:xfrm>
            <a:off x="782424" y="2073897"/>
            <a:ext cx="10162095" cy="3671005"/>
          </a:xfrm>
          <a:prstGeom prst="rect">
            <a:avLst/>
          </a:prstGeom>
          <a:noFill/>
        </p:spPr>
        <p:txBody>
          <a:bodyPr wrap="square" rtlCol="0">
            <a:spAutoFit/>
          </a:bodyPr>
          <a:lstStyle/>
          <a:p>
            <a:pPr marL="342900" indent="-342900">
              <a:lnSpc>
                <a:spcPct val="150000"/>
              </a:lnSpc>
              <a:buFont typeface="+mj-lt"/>
              <a:buAutoNum type="arabicPeriod"/>
            </a:pPr>
            <a:r>
              <a:rPr lang="en-US" sz="4000" dirty="0"/>
              <a:t> Setup / Activate “Form” Function</a:t>
            </a:r>
          </a:p>
          <a:p>
            <a:pPr marL="342900" indent="-342900">
              <a:lnSpc>
                <a:spcPct val="150000"/>
              </a:lnSpc>
              <a:buFont typeface="+mj-lt"/>
              <a:buAutoNum type="arabicPeriod"/>
            </a:pPr>
            <a:r>
              <a:rPr lang="en-US" sz="4000" dirty="0"/>
              <a:t> Add new data</a:t>
            </a:r>
          </a:p>
          <a:p>
            <a:pPr marL="342900" indent="-342900">
              <a:lnSpc>
                <a:spcPct val="150000"/>
              </a:lnSpc>
              <a:buFont typeface="+mj-lt"/>
              <a:buAutoNum type="arabicPeriod"/>
            </a:pPr>
            <a:r>
              <a:rPr lang="en-US" sz="4000" dirty="0"/>
              <a:t> Data view and delete</a:t>
            </a:r>
          </a:p>
          <a:p>
            <a:pPr marL="342900" indent="-342900">
              <a:lnSpc>
                <a:spcPct val="150000"/>
              </a:lnSpc>
              <a:buFont typeface="+mj-lt"/>
              <a:buAutoNum type="arabicPeriod"/>
            </a:pPr>
            <a:r>
              <a:rPr lang="en-US" sz="4000"/>
              <a:t> Data </a:t>
            </a:r>
            <a:r>
              <a:rPr lang="en-US" sz="4000" dirty="0"/>
              <a:t>query base on criteria</a:t>
            </a:r>
          </a:p>
        </p:txBody>
      </p:sp>
    </p:spTree>
    <p:extLst>
      <p:ext uri="{BB962C8B-B14F-4D97-AF65-F5344CB8AC3E}">
        <p14:creationId xmlns:p14="http://schemas.microsoft.com/office/powerpoint/2010/main" val="330352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1588127"/>
          </a:xfrm>
        </p:spPr>
        <p:txBody>
          <a:bodyPr/>
          <a:lstStyle/>
          <a:p>
            <a:r>
              <a:rPr lang="en-US" sz="5400" dirty="0"/>
              <a:t>How to Merge two Ontologies in Protégé</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6</a:t>
            </a:fld>
            <a:endParaRPr lang="en-US" dirty="0"/>
          </a:p>
        </p:txBody>
      </p:sp>
      <p:pic>
        <p:nvPicPr>
          <p:cNvPr id="5" name="图片 4"/>
          <p:cNvPicPr>
            <a:picLocks noChangeAspect="1"/>
          </p:cNvPicPr>
          <p:nvPr/>
        </p:nvPicPr>
        <p:blipFill>
          <a:blip r:embed="rId4"/>
          <a:stretch>
            <a:fillRect/>
          </a:stretch>
        </p:blipFill>
        <p:spPr>
          <a:xfrm>
            <a:off x="8303839" y="613096"/>
            <a:ext cx="2596529" cy="808500"/>
          </a:xfrm>
          <a:prstGeom prst="rect">
            <a:avLst/>
          </a:prstGeom>
          <a:ln>
            <a:noFill/>
          </a:ln>
          <a:effectLst>
            <a:softEdge rad="112500"/>
          </a:effectLst>
        </p:spPr>
      </p:pic>
      <p:pic>
        <p:nvPicPr>
          <p:cNvPr id="6" name="图片 5"/>
          <p:cNvPicPr>
            <a:picLocks noChangeAspect="1"/>
          </p:cNvPicPr>
          <p:nvPr/>
        </p:nvPicPr>
        <p:blipFill>
          <a:blip r:embed="rId5"/>
          <a:stretch>
            <a:fillRect/>
          </a:stretch>
        </p:blipFill>
        <p:spPr>
          <a:xfrm>
            <a:off x="953949" y="4049326"/>
            <a:ext cx="1452016" cy="1188048"/>
          </a:xfrm>
          <a:prstGeom prst="rect">
            <a:avLst/>
          </a:prstGeom>
          <a:ln>
            <a:noFill/>
          </a:ln>
          <a:effectLst>
            <a:outerShdw blurRad="292100" dist="139700" dir="2700000" algn="tl" rotWithShape="0">
              <a:srgbClr val="333333">
                <a:alpha val="65000"/>
              </a:srgbClr>
            </a:outerShdw>
          </a:effectLst>
        </p:spPr>
      </p:pic>
      <p:pic>
        <p:nvPicPr>
          <p:cNvPr id="8" name="图片 7"/>
          <p:cNvPicPr>
            <a:picLocks noChangeAspect="1"/>
          </p:cNvPicPr>
          <p:nvPr/>
        </p:nvPicPr>
        <p:blipFill>
          <a:blip r:embed="rId5"/>
          <a:stretch>
            <a:fillRect/>
          </a:stretch>
        </p:blipFill>
        <p:spPr>
          <a:xfrm>
            <a:off x="953949" y="5468380"/>
            <a:ext cx="1452016" cy="1188048"/>
          </a:xfrm>
          <a:prstGeom prst="rect">
            <a:avLst/>
          </a:prstGeom>
          <a:ln>
            <a:noFill/>
          </a:ln>
          <a:effectLst>
            <a:outerShdw blurRad="292100" dist="139700" dir="2700000" algn="tl" rotWithShape="0">
              <a:srgbClr val="333333">
                <a:alpha val="65000"/>
              </a:srgbClr>
            </a:outerShdw>
          </a:effectLst>
        </p:spPr>
      </p:pic>
      <p:sp>
        <p:nvSpPr>
          <p:cNvPr id="17" name="箭头: 右 16"/>
          <p:cNvSpPr/>
          <p:nvPr/>
        </p:nvSpPr>
        <p:spPr>
          <a:xfrm>
            <a:off x="2697443" y="4788770"/>
            <a:ext cx="589820" cy="10293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图片 17"/>
          <p:cNvPicPr>
            <a:picLocks noChangeAspect="1"/>
          </p:cNvPicPr>
          <p:nvPr/>
        </p:nvPicPr>
        <p:blipFill>
          <a:blip r:embed="rId6"/>
          <a:stretch>
            <a:fillRect/>
          </a:stretch>
        </p:blipFill>
        <p:spPr>
          <a:xfrm>
            <a:off x="3436496" y="4399825"/>
            <a:ext cx="2805809" cy="1807214"/>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46"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40519" y="1381679"/>
            <a:ext cx="8804365" cy="2336024"/>
          </a:xfrm>
        </p:spPr>
        <p:txBody>
          <a:bodyPr/>
          <a:lstStyle/>
          <a:p>
            <a:r>
              <a:rPr lang="en-US" sz="5400" dirty="0"/>
              <a:t>Quick Tutorial on SWRL in Protégé</a:t>
            </a:r>
            <a:br>
              <a:rPr lang="en-US" sz="5400" dirty="0"/>
            </a:br>
            <a:r>
              <a:rPr lang="en-US" sz="5400" dirty="0"/>
              <a:t>– apply property</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7</a:t>
            </a:fld>
            <a:endParaRPr lang="en-US" dirty="0"/>
          </a:p>
        </p:txBody>
      </p:sp>
      <p:pic>
        <p:nvPicPr>
          <p:cNvPr id="5" name="图片 4">
            <a:extLst>
              <a:ext uri="{FF2B5EF4-FFF2-40B4-BE49-F238E27FC236}">
                <a16:creationId xmlns:a16="http://schemas.microsoft.com/office/drawing/2014/main" id="{E6A496C3-F499-5703-ABCA-1F8F7FDD8395}"/>
              </a:ext>
            </a:extLst>
          </p:cNvPr>
          <p:cNvPicPr>
            <a:picLocks noChangeAspect="1"/>
          </p:cNvPicPr>
          <p:nvPr/>
        </p:nvPicPr>
        <p:blipFill>
          <a:blip r:embed="rId4"/>
          <a:stretch>
            <a:fillRect/>
          </a:stretch>
        </p:blipFill>
        <p:spPr>
          <a:xfrm>
            <a:off x="8303839" y="613096"/>
            <a:ext cx="2596529" cy="808500"/>
          </a:xfrm>
          <a:prstGeom prst="rect">
            <a:avLst/>
          </a:prstGeom>
          <a:ln>
            <a:noFill/>
          </a:ln>
          <a:effectLst>
            <a:softEdge rad="112500"/>
          </a:effectLst>
        </p:spPr>
      </p:pic>
      <p:pic>
        <p:nvPicPr>
          <p:cNvPr id="8" name="Picture 7">
            <a:extLst>
              <a:ext uri="{FF2B5EF4-FFF2-40B4-BE49-F238E27FC236}">
                <a16:creationId xmlns:a16="http://schemas.microsoft.com/office/drawing/2014/main" id="{9189F27A-219D-21DB-1C62-2FCBD8BE2DCF}"/>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7200"/>
                    </a14:imgEffect>
                  </a14:imgLayer>
                </a14:imgProps>
              </a:ext>
            </a:extLst>
          </a:blip>
          <a:stretch>
            <a:fillRect/>
          </a:stretch>
        </p:blipFill>
        <p:spPr>
          <a:xfrm>
            <a:off x="1820839" y="3902324"/>
            <a:ext cx="4514256" cy="25780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26370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bldLvl="0" animBg="1"/>
      <p:bldP spid="15" grpId="0" bldLvl="0" animBg="1"/>
      <p:bldP spid="15" grpId="1" bldLvl="0" animBg="1"/>
      <p:bldP spid="16" grpId="0" bldLvl="0" animBg="1"/>
      <p:bldP spid="16" grpId="1" bldLvl="0" animBg="1"/>
      <p:bldP spid="10" grpId="0" bldLvl="0" animBg="1"/>
      <p:bldP spid="10" grpId="1" bldLvl="0" animBg="1"/>
      <p:bldP spid="11" grpId="0" bldLvl="0" animBg="1"/>
      <p:bldP spid="11" grpId="1" bldLvl="0" animBg="1"/>
      <p:bldP spid="12" grpId="0" bldLvl="0" animBg="1"/>
      <p:bldP spid="12" grpId="1" bldLvl="0" animBg="1"/>
      <p:bldP spid="46" grpId="0" bldLvl="0" animBg="1"/>
      <p:bldP spid="19"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zh-CN" altLang="en-US" sz="3600" b="1" dirty="0">
                <a:gradFill>
                  <a:gsLst>
                    <a:gs pos="0">
                      <a:srgbClr val="75D1FF">
                        <a:lumMod val="5000"/>
                        <a:lumOff val="95000"/>
                      </a:srgbClr>
                    </a:gs>
                    <a:gs pos="100000">
                      <a:srgbClr val="FFFFFF"/>
                    </a:gs>
                  </a:gsLst>
                  <a:lin ang="5400000" scaled="1"/>
                </a:gradFill>
              </a:rPr>
              <a:t>技巧与分享</a:t>
            </a:r>
            <a:endParaRPr lang="en-US" sz="3600" b="1" dirty="0">
              <a:gradFill>
                <a:gsLst>
                  <a:gs pos="0">
                    <a:srgbClr val="75D1FF">
                      <a:lumMod val="5000"/>
                      <a:lumOff val="95000"/>
                    </a:srgbClr>
                  </a:gs>
                  <a:gs pos="100000">
                    <a:srgbClr val="FFFFFF"/>
                  </a:gs>
                </a:gsLst>
                <a:lin ang="5400000" scaled="1"/>
              </a:gradFill>
            </a:endParaRP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40519" y="1381679"/>
            <a:ext cx="8804365" cy="1588127"/>
          </a:xfrm>
        </p:spPr>
        <p:txBody>
          <a:bodyPr/>
          <a:lstStyle/>
          <a:p>
            <a:r>
              <a:rPr lang="zh-CN" altLang="en-US" sz="5400" dirty="0"/>
              <a:t>在</a:t>
            </a:r>
            <a:r>
              <a:rPr lang="en-US" sz="5400" dirty="0"/>
              <a:t>Protégé</a:t>
            </a:r>
            <a:r>
              <a:rPr lang="zh-CN" altLang="en-US" sz="5400" dirty="0"/>
              <a:t>创建</a:t>
            </a:r>
            <a:r>
              <a:rPr lang="en-US" altLang="zh-CN" sz="5400" dirty="0"/>
              <a:t>SWRL</a:t>
            </a:r>
            <a:r>
              <a:rPr lang="zh-CN" altLang="en-US" sz="5400" dirty="0"/>
              <a:t>规则来添加对象实例的属性值</a:t>
            </a:r>
            <a:endParaRPr lang="en-US" sz="5400" dirty="0"/>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8</a:t>
            </a:fld>
            <a:endParaRPr lang="en-US" dirty="0"/>
          </a:p>
        </p:txBody>
      </p:sp>
      <p:pic>
        <p:nvPicPr>
          <p:cNvPr id="5" name="图片 4">
            <a:extLst>
              <a:ext uri="{FF2B5EF4-FFF2-40B4-BE49-F238E27FC236}">
                <a16:creationId xmlns:a16="http://schemas.microsoft.com/office/drawing/2014/main" id="{E6A496C3-F499-5703-ABCA-1F8F7FDD8395}"/>
              </a:ext>
            </a:extLst>
          </p:cNvPr>
          <p:cNvPicPr>
            <a:picLocks noChangeAspect="1"/>
          </p:cNvPicPr>
          <p:nvPr/>
        </p:nvPicPr>
        <p:blipFill>
          <a:blip r:embed="rId4"/>
          <a:stretch>
            <a:fillRect/>
          </a:stretch>
        </p:blipFill>
        <p:spPr>
          <a:xfrm>
            <a:off x="8303839" y="613096"/>
            <a:ext cx="2596529" cy="808500"/>
          </a:xfrm>
          <a:prstGeom prst="rect">
            <a:avLst/>
          </a:prstGeom>
          <a:ln>
            <a:noFill/>
          </a:ln>
          <a:effectLst>
            <a:softEdge rad="112500"/>
          </a:effectLst>
        </p:spPr>
      </p:pic>
      <p:pic>
        <p:nvPicPr>
          <p:cNvPr id="8" name="Picture 7">
            <a:extLst>
              <a:ext uri="{FF2B5EF4-FFF2-40B4-BE49-F238E27FC236}">
                <a16:creationId xmlns:a16="http://schemas.microsoft.com/office/drawing/2014/main" id="{9189F27A-219D-21DB-1C62-2FCBD8BE2DCF}"/>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7200"/>
                    </a14:imgEffect>
                  </a14:imgLayer>
                </a14:imgProps>
              </a:ext>
            </a:extLst>
          </a:blip>
          <a:stretch>
            <a:fillRect/>
          </a:stretch>
        </p:blipFill>
        <p:spPr>
          <a:xfrm>
            <a:off x="1820839" y="3902324"/>
            <a:ext cx="4514256" cy="25780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1140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bldLvl="0" animBg="1"/>
      <p:bldP spid="15" grpId="0" bldLvl="0" animBg="1"/>
      <p:bldP spid="15" grpId="1" bldLvl="0" animBg="1"/>
      <p:bldP spid="16" grpId="0" bldLvl="0" animBg="1"/>
      <p:bldP spid="16" grpId="1" bldLvl="0" animBg="1"/>
      <p:bldP spid="10" grpId="0" bldLvl="0" animBg="1"/>
      <p:bldP spid="10" grpId="1" bldLvl="0" animBg="1"/>
      <p:bldP spid="11" grpId="0" bldLvl="0" animBg="1"/>
      <p:bldP spid="11" grpId="1" bldLvl="0" animBg="1"/>
      <p:bldP spid="12" grpId="0" bldLvl="0" animBg="1"/>
      <p:bldP spid="12" grpId="1" bldLvl="0" animBg="1"/>
      <p:bldP spid="46" grpId="0" bldLvl="0" animBg="1"/>
      <p:bldP spid="19"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4543703" y="2220475"/>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4285129" y="5113762"/>
            <a:ext cx="7706275" cy="1588127"/>
          </a:xfrm>
        </p:spPr>
        <p:txBody>
          <a:bodyPr/>
          <a:lstStyle/>
          <a:p>
            <a:r>
              <a:rPr lang="zh-CN" altLang="en-US" sz="5400" dirty="0"/>
              <a:t>使用</a:t>
            </a:r>
            <a:r>
              <a:rPr lang="en-US" sz="5400" dirty="0"/>
              <a:t>Protégé</a:t>
            </a:r>
            <a:r>
              <a:rPr lang="zh-CN" altLang="en-US" sz="5400" dirty="0"/>
              <a:t>建立参考的</a:t>
            </a:r>
            <a:br>
              <a:rPr lang="en-US" altLang="zh-CN" sz="5400" dirty="0"/>
            </a:br>
            <a:r>
              <a:rPr lang="zh-CN" altLang="en-US" sz="5400" dirty="0"/>
              <a:t>家庭成员关系信息图</a:t>
            </a:r>
            <a:endParaRPr lang="en-US" sz="5400" dirty="0"/>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9</a:t>
            </a:fld>
            <a:endParaRPr lang="en-US" dirty="0"/>
          </a:p>
        </p:txBody>
      </p:sp>
      <p:pic>
        <p:nvPicPr>
          <p:cNvPr id="5" name="图片 4"/>
          <p:cNvPicPr>
            <a:picLocks noChangeAspect="1"/>
          </p:cNvPicPr>
          <p:nvPr/>
        </p:nvPicPr>
        <p:blipFill>
          <a:blip r:embed="rId4"/>
          <a:stretch>
            <a:fillRect/>
          </a:stretch>
        </p:blipFill>
        <p:spPr>
          <a:xfrm>
            <a:off x="8303839" y="613096"/>
            <a:ext cx="2596529" cy="808500"/>
          </a:xfrm>
          <a:prstGeom prst="rect">
            <a:avLst/>
          </a:prstGeom>
          <a:ln>
            <a:noFill/>
          </a:ln>
          <a:effectLst>
            <a:softEdge rad="112500"/>
          </a:effectLst>
        </p:spPr>
      </p:pic>
      <p:pic>
        <p:nvPicPr>
          <p:cNvPr id="13" name="Picture 12">
            <a:extLst>
              <a:ext uri="{FF2B5EF4-FFF2-40B4-BE49-F238E27FC236}">
                <a16:creationId xmlns:a16="http://schemas.microsoft.com/office/drawing/2014/main" id="{6F3CC20F-3890-8FA5-A3A9-239F43AE2644}"/>
              </a:ext>
            </a:extLst>
          </p:cNvPr>
          <p:cNvPicPr>
            <a:picLocks noChangeAspect="1"/>
          </p:cNvPicPr>
          <p:nvPr/>
        </p:nvPicPr>
        <p:blipFill>
          <a:blip r:embed="rId5"/>
          <a:stretch>
            <a:fillRect/>
          </a:stretch>
        </p:blipFill>
        <p:spPr>
          <a:xfrm>
            <a:off x="319779" y="511144"/>
            <a:ext cx="3955002" cy="58448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76126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46" grpId="0" animBg="1"/>
      <p:bldP spid="1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GI0NDc1NWNjMDQyNWNmYjZmODgzODQ3ZWQ3YTQ0NzA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Storybuilding Neal Creative">
  <a:themeElements>
    <a:clrScheme name="Neal Analytics 2">
      <a:dk1>
        <a:srgbClr val="000000"/>
      </a:dk1>
      <a:lt1>
        <a:srgbClr val="FFFFFF"/>
      </a:lt1>
      <a:dk2>
        <a:srgbClr val="0074AF"/>
      </a:dk2>
      <a:lt2>
        <a:srgbClr val="00B0F0"/>
      </a:lt2>
      <a:accent1>
        <a:srgbClr val="75D1FF"/>
      </a:accent1>
      <a:accent2>
        <a:srgbClr val="004568"/>
      </a:accent2>
      <a:accent3>
        <a:srgbClr val="92D050"/>
      </a:accent3>
      <a:accent4>
        <a:srgbClr val="FFC000"/>
      </a:accent4>
      <a:accent5>
        <a:srgbClr val="004568"/>
      </a:accent5>
      <a:accent6>
        <a:srgbClr val="0074AF"/>
      </a:accent6>
      <a:hlink>
        <a:srgbClr val="43C0FF"/>
      </a:hlink>
      <a:folHlink>
        <a:srgbClr val="75D1FF"/>
      </a:folHlink>
    </a:clrScheme>
    <a:fontScheme name="MICROSOF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2E6351-E64A-42DD-A554-7DF752222129}">
  <ds:schemaRefs/>
</ds:datastoreItem>
</file>

<file path=customXml/itemProps2.xml><?xml version="1.0" encoding="utf-8"?>
<ds:datastoreItem xmlns:ds="http://schemas.openxmlformats.org/officeDocument/2006/customXml" ds:itemID="{B1C2FF92-1ACE-4D23-9586-85906FF02F9F}">
  <ds:schemaRefs/>
</ds:datastoreItem>
</file>

<file path=customXml/itemProps3.xml><?xml version="1.0" encoding="utf-8"?>
<ds:datastoreItem xmlns:ds="http://schemas.openxmlformats.org/officeDocument/2006/customXml" ds:itemID="{530CA71C-6B24-463C-853F-076A02E27CBC}">
  <ds:schemaRefs/>
</ds:datastoreItem>
</file>

<file path=docProps/app.xml><?xml version="1.0" encoding="utf-8"?>
<Properties xmlns="http://schemas.openxmlformats.org/officeDocument/2006/extended-properties" xmlns:vt="http://schemas.openxmlformats.org/officeDocument/2006/docPropsVTypes">
  <Template>Powerful Presentations</Template>
  <TotalTime>148</TotalTime>
  <Words>1242</Words>
  <Application>Microsoft Office PowerPoint</Application>
  <PresentationFormat>Widescreen</PresentationFormat>
  <Paragraphs>94</Paragraphs>
  <Slides>14</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 Black</vt:lpstr>
      <vt:lpstr>Calibri</vt:lpstr>
      <vt:lpstr>Segoe UI</vt:lpstr>
      <vt:lpstr>Segoe UI Black</vt:lpstr>
      <vt:lpstr>Segoe UI Semibold</vt:lpstr>
      <vt:lpstr>Segoe UI Semilight</vt:lpstr>
      <vt:lpstr>Wingdings</vt:lpstr>
      <vt:lpstr>Storybuilding Neal Creative</vt:lpstr>
      <vt:lpstr>On-hand Tool Tips 日常工具使用技巧</vt:lpstr>
      <vt:lpstr>How to Customize PowerBI Theme to add your desired fonts</vt:lpstr>
      <vt:lpstr>Step 1, export the default theme  Step 2, Get Theme from Downloaded Power BI Template  Step 3, Check Readiness of Desired Fonts  Step 4, Understand Theme JSON Structure and Customize to Add New Font  Step 5, Import Customized Theme</vt:lpstr>
      <vt:lpstr>How to input data in Excel using “form”</vt:lpstr>
      <vt:lpstr>PowerPoint Presentation</vt:lpstr>
      <vt:lpstr>How to Merge two Ontologies in Protégé</vt:lpstr>
      <vt:lpstr>Quick Tutorial on SWRL in Protégé – apply property</vt:lpstr>
      <vt:lpstr>在Protégé创建SWRL规则来添加对象实例的属性值</vt:lpstr>
      <vt:lpstr>使用Protégé建立参考的 家庭成员关系信息图</vt:lpstr>
      <vt:lpstr>Learn TEXTSPLIT() Function in Excel</vt:lpstr>
      <vt:lpstr>PowerPoint Presentation</vt:lpstr>
      <vt:lpstr>Research on SWRL’s transferable rules</vt:lpstr>
      <vt:lpstr>PowerPoint Presentation</vt:lpstr>
      <vt:lpstr>How to Replace Value with a value from Another Column?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Customize PowerBI There to add your desired fonts</dc:title>
  <dc:creator>Zhao Xiaoqi</dc:creator>
  <cp:lastModifiedBy>Zhao Xiaoqi</cp:lastModifiedBy>
  <cp:revision>27</cp:revision>
  <dcterms:created xsi:type="dcterms:W3CDTF">2023-09-05T16:53:00Z</dcterms:created>
  <dcterms:modified xsi:type="dcterms:W3CDTF">2024-05-03T02:01:04Z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19540963-e559-4020-8a90-fe8a502c2801_Enabled">
    <vt:lpwstr>true</vt:lpwstr>
  </property>
  <property fmtid="{D5CDD505-2E9C-101B-9397-08002B2CF9AE}" pid="4" name="MSIP_Label_19540963-e559-4020-8a90-fe8a502c2801_SetDate">
    <vt:lpwstr>2023-09-05T16:58:19Z</vt:lpwstr>
  </property>
  <property fmtid="{D5CDD505-2E9C-101B-9397-08002B2CF9AE}" pid="5" name="MSIP_Label_19540963-e559-4020-8a90-fe8a502c2801_Method">
    <vt:lpwstr>Standard</vt:lpwstr>
  </property>
  <property fmtid="{D5CDD505-2E9C-101B-9397-08002B2CF9AE}" pid="6" name="MSIP_Label_19540963-e559-4020-8a90-fe8a502c2801_Name">
    <vt:lpwstr>19540963-e559-4020-8a90-fe8a502c2801</vt:lpwstr>
  </property>
  <property fmtid="{D5CDD505-2E9C-101B-9397-08002B2CF9AE}" pid="7" name="MSIP_Label_19540963-e559-4020-8a90-fe8a502c2801_SiteId">
    <vt:lpwstr>f25493ae-1c98-41d7-8a33-0be75f5fe603</vt:lpwstr>
  </property>
  <property fmtid="{D5CDD505-2E9C-101B-9397-08002B2CF9AE}" pid="8" name="MSIP_Label_19540963-e559-4020-8a90-fe8a502c2801_ActionId">
    <vt:lpwstr>e9dd408f-b8fd-4972-9cde-7125b7c676c0</vt:lpwstr>
  </property>
  <property fmtid="{D5CDD505-2E9C-101B-9397-08002B2CF9AE}" pid="9" name="MSIP_Label_19540963-e559-4020-8a90-fe8a502c2801_ContentBits">
    <vt:lpwstr>0</vt:lpwstr>
  </property>
  <property fmtid="{D5CDD505-2E9C-101B-9397-08002B2CF9AE}" pid="10" name="ICV">
    <vt:lpwstr>32814DECDD06427CB47EFDB305ECBE3D_12</vt:lpwstr>
  </property>
  <property fmtid="{D5CDD505-2E9C-101B-9397-08002B2CF9AE}" pid="11" name="KSOProductBuildVer">
    <vt:lpwstr>2052-12.1.0.15990</vt:lpwstr>
  </property>
</Properties>
</file>