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6"/>
  </p:notesMasterIdLst>
  <p:handoutMasterIdLst>
    <p:handoutMasterId r:id="rId7"/>
  </p:handoutMasterIdLst>
  <p:sldIdLst>
    <p:sldId id="34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84967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ural landscape of hills and trees shrouded in mist">
            <a:extLst>
              <a:ext uri="{FF2B5EF4-FFF2-40B4-BE49-F238E27FC236}">
                <a16:creationId xmlns:a16="http://schemas.microsoft.com/office/drawing/2014/main" id="{2BF8540E-BD48-E8A5-452F-53103D4B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339" y="267546"/>
            <a:ext cx="8174760" cy="1628987"/>
          </a:xfrm>
        </p:spPr>
        <p:txBody>
          <a:bodyPr/>
          <a:lstStyle/>
          <a:p>
            <a:r>
              <a:rPr lang="en-US" dirty="0">
                <a:latin typeface="HarmonyOS Sans Black" panose="00000A00000000000000" pitchFamily="2" charset="0"/>
              </a:rPr>
              <a:t>How to Find and Download Windows Spotlight Wallpaper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/>
          <a:stretch/>
        </p:blipFill>
        <p:spPr>
          <a:xfrm>
            <a:off x="708015" y="895646"/>
            <a:ext cx="1956925" cy="195692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696" y="2133600"/>
            <a:ext cx="8518144" cy="315366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HarmonyOS Sans" panose="00000500000000000000" pitchFamily="2" charset="0"/>
              </a:rPr>
              <a:t>Enable Spotlight as Your Personalized Wallpaper</a:t>
            </a:r>
            <a:endParaRPr lang="en-US" sz="3200" b="1" dirty="0">
              <a:solidFill>
                <a:srgbClr val="FFFF00"/>
              </a:solidFill>
              <a:latin typeface="HarmonyOS Sa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HarmonyOS Sans" panose="00000500000000000000" pitchFamily="2" charset="0"/>
              </a:rPr>
              <a:t>Find and Get Favorite Wallpaper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HarmonyOS Sans" panose="00000500000000000000" pitchFamily="2" charset="0"/>
              </a:rPr>
              <a:t>Use Windows App to Browse and Download Spotlight Wallpaper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29CB5-AA33-A370-AA0A-0D11F69A9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39" y="3557391"/>
            <a:ext cx="2886075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07190-454B-4845-E57A-E34203105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{99CC9ED3-4357-4D1D-BB82-E357E6C37734}tf89338750_win32</Template>
  <TotalTime>24</TotalTime>
  <Words>30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HarmonyOS Sans</vt:lpstr>
      <vt:lpstr>HarmonyOS Sans Black</vt:lpstr>
      <vt:lpstr>Univers</vt:lpstr>
      <vt:lpstr>GradientVTI</vt:lpstr>
      <vt:lpstr>How to Find and Download Windows Spotlight Wallpaper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Zhao Xiaoqi</dc:creator>
  <cp:lastModifiedBy>Zhao Xiaoqi</cp:lastModifiedBy>
  <cp:revision>4</cp:revision>
  <dcterms:created xsi:type="dcterms:W3CDTF">2024-04-19T20:39:32Z</dcterms:created>
  <dcterms:modified xsi:type="dcterms:W3CDTF">2024-04-19T21:04:43Z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2024-04-19T20:39:46Z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95314234-1781-4256-985b-94b63080af15</vt:lpwstr>
  </property>
  <property fmtid="{D5CDD505-2E9C-101B-9397-08002B2CF9AE}" pid="9" name="MSIP_Label_bd2ff15f-6ce8-47f3-93ce-f81f88196d24_ContentBits">
    <vt:lpwstr>0</vt:lpwstr>
  </property>
</Properties>
</file>