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
  </p:notesMasterIdLst>
  <p:handoutMasterIdLst>
    <p:handoutMasterId r:id="rId9"/>
  </p:handoutMasterIdLst>
  <p:sldIdLst>
    <p:sldId id="383" r:id="rId5"/>
    <p:sldId id="384" r:id="rId6"/>
    <p:sldId id="385" r:id="rId7"/>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0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11/26/2023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11/26/2023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173226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a:extLst>
              <a:ext uri="{FF2B5EF4-FFF2-40B4-BE49-F238E27FC236}">
                <a16:creationId xmlns:a16="http://schemas.microsoft.com/office/drawing/2014/main" id="{3EBE6AA3-5741-0A14-5F0F-785DB9B1B59E}"/>
              </a:ext>
            </a:extLst>
          </p:cNvPr>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952C55C-6656-F7BB-BF3A-043EEEF765BA}"/>
              </a:ext>
            </a:extLst>
          </p:cNvPr>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a:extLst>
              <a:ext uri="{FF2B5EF4-FFF2-40B4-BE49-F238E27FC236}">
                <a16:creationId xmlns:a16="http://schemas.microsoft.com/office/drawing/2014/main" id="{29FA48A0-94BB-4B06-9432-D53B7BDA2773}"/>
              </a:ext>
            </a:extLst>
          </p:cNvPr>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a:extLst>
              <a:ext uri="{FF2B5EF4-FFF2-40B4-BE49-F238E27FC236}">
                <a16:creationId xmlns:a16="http://schemas.microsoft.com/office/drawing/2014/main" id="{FD78C205-E2FF-EC0A-EF19-7AAD7A641D63}"/>
              </a:ext>
            </a:extLst>
          </p:cNvPr>
          <p:cNvSpPr txBox="1">
            <a:spLocks/>
          </p:cNvSpPr>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extLst>
      <p:ext uri="{BB962C8B-B14F-4D97-AF65-F5344CB8AC3E}">
        <p14:creationId xmlns:p14="http://schemas.microsoft.com/office/powerpoint/2010/main" val="966677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5" name="图片 4">
            <a:extLst>
              <a:ext uri="{FF2B5EF4-FFF2-40B4-BE49-F238E27FC236}">
                <a16:creationId xmlns:a16="http://schemas.microsoft.com/office/drawing/2014/main" id="{2EE11362-2D4B-D65C-DFD6-B72A40A575B1}"/>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a:extLst>
              <a:ext uri="{FF2B5EF4-FFF2-40B4-BE49-F238E27FC236}">
                <a16:creationId xmlns:a16="http://schemas.microsoft.com/office/drawing/2014/main" id="{B0AB461D-6F99-F5FD-A6BF-B6CBEF65B9EC}"/>
              </a:ext>
            </a:extLst>
          </p:cNvPr>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a:extLst>
              <a:ext uri="{FF2B5EF4-FFF2-40B4-BE49-F238E27FC236}">
                <a16:creationId xmlns:a16="http://schemas.microsoft.com/office/drawing/2014/main" id="{87956A8C-A80E-46C3-0C93-FAD930985CEB}"/>
              </a:ext>
            </a:extLst>
          </p:cNvPr>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a:extLst>
              <a:ext uri="{FF2B5EF4-FFF2-40B4-BE49-F238E27FC236}">
                <a16:creationId xmlns:a16="http://schemas.microsoft.com/office/drawing/2014/main" id="{D4928FC7-6661-4ADB-62A3-9440C7CA0470}"/>
              </a:ext>
            </a:extLst>
          </p:cNvPr>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a:extLst>
              <a:ext uri="{FF2B5EF4-FFF2-40B4-BE49-F238E27FC236}">
                <a16:creationId xmlns:a16="http://schemas.microsoft.com/office/drawing/2014/main" id="{4A4CD44E-0EEC-B047-AC3A-9CAC8AD52D23}"/>
              </a:ext>
            </a:extLst>
          </p:cNvPr>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049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2.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8</TotalTime>
  <Words>208</Words>
  <Application>Microsoft Office PowerPoint</Application>
  <PresentationFormat>宽屏</PresentationFormat>
  <Paragraphs>13</Paragraphs>
  <Slides>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Merge two Ontologies in Protégé</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subject/>
  <dc:creator>Zhao Xiaoqi</dc:creator>
  <cp:keywords/>
  <dc:description/>
  <cp:lastModifiedBy>Zhao Xiaoqi</cp:lastModifiedBy>
  <cp:revision>6</cp:revision>
  <dcterms:created xsi:type="dcterms:W3CDTF">2023-09-05T16:53:45Z</dcterms:created>
  <dcterms:modified xsi:type="dcterms:W3CDTF">2023-11-26T21:50:00Z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ies>
</file>