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383" r:id="rId5"/>
    <p:sldId id="384" r:id="rId6"/>
    <p:sldId id="386" r:id="rId7"/>
    <p:sldId id="388" r:id="rId8"/>
    <p:sldId id="385" r:id="rId9"/>
    <p:sldId id="389" r:id="rId10"/>
    <p:sldId id="390" r:id="rId11"/>
    <p:sldId id="391" r:id="rId12"/>
    <p:sldId id="392" r:id="rId13"/>
    <p:sldId id="393" r:id="rId14"/>
  </p:sldIdLst>
  <p:sldSz cx="12192000" cy="6858000"/>
  <p:notesSz cx="9388475" cy="710247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7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0"/>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1/21/2024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1/21/2024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1390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10</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780584"/>
            <a:ext cx="5778631" cy="5232766"/>
            <a:chOff x="6174557" y="1140642"/>
            <a:chExt cx="5778631" cy="4861855"/>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861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10637" y="1200167"/>
              <a:ext cx="4706470" cy="4661158"/>
            </a:xfrm>
            <a:prstGeom prst="rect">
              <a:avLst/>
            </a:prstGeom>
            <a:noFill/>
          </p:spPr>
          <p:txBody>
            <a:bodyPr wrap="square" rtlCol="0">
              <a:spAutoFit/>
            </a:bodyPr>
            <a:lstStyle/>
            <a:p>
              <a:pPr>
                <a:spcAft>
                  <a:spcPts val="1800"/>
                </a:spcAft>
              </a:pPr>
              <a:r>
                <a:rPr lang="en-US" sz="2000" dirty="0"/>
                <a:t>Demo:</a:t>
              </a:r>
            </a:p>
            <a:p>
              <a:pPr marL="342900" indent="-342900">
                <a:spcAft>
                  <a:spcPts val="1800"/>
                </a:spcAft>
                <a:buAutoNum type="arabicPeriod"/>
              </a:pPr>
              <a:r>
                <a:rPr lang="en-US" sz="2000" dirty="0"/>
                <a:t>Delimiter base on column</a:t>
              </a:r>
            </a:p>
            <a:p>
              <a:pPr marL="342900" indent="-342900">
                <a:spcAft>
                  <a:spcPts val="1800"/>
                </a:spcAft>
                <a:buAutoNum type="arabicPeriod"/>
              </a:pPr>
              <a:r>
                <a:rPr lang="en-US" sz="2000" dirty="0"/>
                <a:t>Delimiter base on rows</a:t>
              </a:r>
            </a:p>
            <a:p>
              <a:pPr marL="342900" indent="-342900">
                <a:spcAft>
                  <a:spcPts val="1800"/>
                </a:spcAft>
                <a:buAutoNum type="arabicPeriod"/>
              </a:pPr>
              <a:r>
                <a:rPr lang="en-US" sz="2000" dirty="0"/>
                <a:t>Split base on variable characters (multiple delimiters)</a:t>
              </a:r>
            </a:p>
            <a:p>
              <a:pPr marL="342900" indent="-342900">
                <a:spcAft>
                  <a:spcPts val="1800"/>
                </a:spcAft>
                <a:buAutoNum type="arabicPeriod"/>
              </a:pPr>
              <a:r>
                <a:rPr lang="en-US" altLang="zh-CN" sz="2000" dirty="0"/>
                <a:t>Split in both column and row</a:t>
              </a:r>
            </a:p>
            <a:p>
              <a:pPr marL="342900" indent="-342900">
                <a:spcAft>
                  <a:spcPts val="1800"/>
                </a:spcAft>
                <a:buAutoNum type="arabicPeriod"/>
              </a:pPr>
              <a:r>
                <a:rPr lang="en-US" sz="2000" dirty="0"/>
                <a:t>Ignore empty value</a:t>
              </a:r>
            </a:p>
            <a:p>
              <a:pPr marL="342900" indent="-342900">
                <a:spcAft>
                  <a:spcPts val="1800"/>
                </a:spcAft>
                <a:buAutoNum type="arabicPeriod"/>
              </a:pPr>
              <a:r>
                <a:rPr lang="en-US" sz="2000" dirty="0"/>
                <a:t>Ignore case</a:t>
              </a:r>
            </a:p>
            <a:p>
              <a:pPr marL="342900" indent="-342900">
                <a:spcAft>
                  <a:spcPts val="1800"/>
                </a:spcAft>
                <a:buAutoNum type="arabicPeriod"/>
              </a:pPr>
              <a:r>
                <a:rPr lang="en-US" sz="2000" dirty="0"/>
                <a:t>Match mode</a:t>
              </a:r>
            </a:p>
            <a:p>
              <a:pPr marL="342900" indent="-342900">
                <a:spcAft>
                  <a:spcPts val="1800"/>
                </a:spcAft>
                <a:buAutoNum type="arabicPeriod"/>
              </a:pPr>
              <a:r>
                <a:rPr lang="en-US" sz="2000" dirty="0"/>
                <a:t>Padding</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4</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datastoreItem>
</file>

<file path=customXml/itemProps2.xml><?xml version="1.0" encoding="utf-8"?>
<ds:datastoreItem xmlns:ds="http://schemas.openxmlformats.org/officeDocument/2006/customXml" ds:itemID="{530CA71C-6B24-463C-853F-076A02E27CBC}">
  <ds:schemaRefs/>
</ds:datastoreItem>
</file>

<file path=customXml/itemProps3.xml><?xml version="1.0" encoding="utf-8"?>
<ds:datastoreItem xmlns:ds="http://schemas.openxmlformats.org/officeDocument/2006/customXml" ds:itemID="{B1C2FF92-1ACE-4D23-9586-85906FF02F9F}">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66</TotalTime>
  <Words>807</Words>
  <Application>Microsoft Office PowerPoint</Application>
  <PresentationFormat>Widescreen</PresentationFormat>
  <Paragraphs>66</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Segoe UI</vt:lpstr>
      <vt:lpstr>Segoe UI Black</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19</cp:revision>
  <dcterms:created xsi:type="dcterms:W3CDTF">2023-09-05T16:53:00Z</dcterms:created>
  <dcterms:modified xsi:type="dcterms:W3CDTF">2024-01-21T17:16:42Z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