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3.xml" ContentType="application/vnd.openxmlformats-officedocument.presentationml.tags+xml"/>
  <Override PartName="/ppt/notesSlides/notesSlide7.xml" ContentType="application/vnd.openxmlformats-officedocument.presentationml.notesSlide+xml"/>
  <Override PartName="/ppt/tags/tag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4"/>
  </p:sldMasterIdLst>
  <p:notesMasterIdLst>
    <p:notesMasterId r:id="rId15"/>
  </p:notesMasterIdLst>
  <p:handoutMasterIdLst>
    <p:handoutMasterId r:id="rId16"/>
  </p:handoutMasterIdLst>
  <p:sldIdLst>
    <p:sldId id="383" r:id="rId5"/>
    <p:sldId id="384" r:id="rId6"/>
    <p:sldId id="386" r:id="rId7"/>
    <p:sldId id="388" r:id="rId8"/>
    <p:sldId id="385" r:id="rId9"/>
    <p:sldId id="389" r:id="rId10"/>
    <p:sldId id="390" r:id="rId11"/>
    <p:sldId id="391" r:id="rId12"/>
    <p:sldId id="392" r:id="rId13"/>
    <p:sldId id="393" r:id="rId14"/>
  </p:sldIdLst>
  <p:sldSz cx="12192000" cy="6858000"/>
  <p:notesSz cx="9388475" cy="7102475"/>
  <p:custDataLst>
    <p:tags r:id="rId1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a:srgbClr val="DC5924"/>
    <a:srgbClr val="B7472A"/>
    <a:srgbClr val="000000"/>
    <a:srgbClr val="FFFFFF"/>
    <a:srgbClr val="75D1FF"/>
    <a:srgbClr val="11161C"/>
    <a:srgbClr val="7F7F7F"/>
    <a:srgbClr val="F2F2F2"/>
    <a:srgbClr val="00B0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4972" autoAdjust="0"/>
  </p:normalViewPr>
  <p:slideViewPr>
    <p:cSldViewPr snapToGrid="0">
      <p:cViewPr varScale="1">
        <p:scale>
          <a:sx n="107" d="100"/>
          <a:sy n="107" d="100"/>
        </p:scale>
        <p:origin x="672" y="78"/>
      </p:cViewPr>
      <p:guideLst/>
    </p:cSldViewPr>
  </p:slideViewPr>
  <p:outlineViewPr>
    <p:cViewPr>
      <p:scale>
        <a:sx n="33" d="100"/>
        <a:sy n="33" d="100"/>
      </p:scale>
      <p:origin x="0" y="-1164"/>
    </p:cViewPr>
  </p:outlineViewPr>
  <p:notesTextViewPr>
    <p:cViewPr>
      <p:scale>
        <a:sx n="3" d="2"/>
        <a:sy n="3" d="2"/>
      </p:scale>
      <p:origin x="0" y="0"/>
    </p:cViewPr>
  </p:notesTextViewPr>
  <p:sorterViewPr>
    <p:cViewPr>
      <p:scale>
        <a:sx n="108" d="100"/>
        <a:sy n="108" d="100"/>
      </p:scale>
      <p:origin x="0" y="0"/>
    </p:cViewPr>
  </p:sorterViewPr>
  <p:notesViewPr>
    <p:cSldViewPr snapToGrid="0">
      <p:cViewPr>
        <p:scale>
          <a:sx n="66" d="100"/>
          <a:sy n="66" d="100"/>
        </p:scale>
        <p:origin x="2539" y="28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068339" cy="356357"/>
          </a:xfrm>
          <a:prstGeom prst="rect">
            <a:avLst/>
          </a:prstGeom>
        </p:spPr>
        <p:txBody>
          <a:bodyPr vert="horz" lIns="94229" tIns="47114" rIns="94229" bIns="47114" rtlCol="0"/>
          <a:lstStyle>
            <a:lvl1pPr algn="l">
              <a:defRPr sz="1200"/>
            </a:lvl1pPr>
          </a:lstStyle>
          <a:p>
            <a:endParaRPr lang="en-US" dirty="0"/>
          </a:p>
        </p:txBody>
      </p:sp>
      <p:sp>
        <p:nvSpPr>
          <p:cNvPr id="3" name="Date Placeholder 2"/>
          <p:cNvSpPr>
            <a:spLocks noGrp="1"/>
          </p:cNvSpPr>
          <p:nvPr>
            <p:ph type="dt" sz="quarter" idx="1"/>
          </p:nvPr>
        </p:nvSpPr>
        <p:spPr>
          <a:xfrm>
            <a:off x="5317963" y="1"/>
            <a:ext cx="4068339" cy="356357"/>
          </a:xfrm>
          <a:prstGeom prst="rect">
            <a:avLst/>
          </a:prstGeom>
        </p:spPr>
        <p:txBody>
          <a:bodyPr vert="horz" lIns="94229" tIns="47114" rIns="94229" bIns="47114" rtlCol="0"/>
          <a:lstStyle>
            <a:lvl1pPr algn="r">
              <a:defRPr sz="1200"/>
            </a:lvl1pPr>
          </a:lstStyle>
          <a:p>
            <a:fld id="{7CCA049B-3A46-4BDA-A8F5-2925B00FE570}" type="datetimeFigureOut">
              <a:rPr lang="en-US" smtClean="0"/>
              <a:t>1/21/2024</a:t>
            </a:fld>
            <a:endParaRPr lang="en-US" dirty="0"/>
          </a:p>
        </p:txBody>
      </p:sp>
      <p:sp>
        <p:nvSpPr>
          <p:cNvPr id="4" name="Footer Placeholder 3"/>
          <p:cNvSpPr>
            <a:spLocks noGrp="1"/>
          </p:cNvSpPr>
          <p:nvPr>
            <p:ph type="ftr" sz="quarter" idx="2"/>
          </p:nvPr>
        </p:nvSpPr>
        <p:spPr>
          <a:xfrm>
            <a:off x="0" y="6746119"/>
            <a:ext cx="4068339" cy="356356"/>
          </a:xfrm>
          <a:prstGeom prst="rect">
            <a:avLst/>
          </a:prstGeom>
        </p:spPr>
        <p:txBody>
          <a:bodyPr vert="horz" lIns="94229" tIns="47114" rIns="94229" bIns="47114" rtlCol="0" anchor="b"/>
          <a:lstStyle>
            <a:lvl1pPr algn="l">
              <a:defRPr sz="1200"/>
            </a:lvl1pPr>
          </a:lstStyle>
          <a:p>
            <a:endParaRPr lang="en-US" dirty="0"/>
          </a:p>
        </p:txBody>
      </p:sp>
      <p:sp>
        <p:nvSpPr>
          <p:cNvPr id="5" name="Slide Number Placeholder 4"/>
          <p:cNvSpPr>
            <a:spLocks noGrp="1"/>
          </p:cNvSpPr>
          <p:nvPr>
            <p:ph type="sldNum" sz="quarter" idx="3"/>
          </p:nvPr>
        </p:nvSpPr>
        <p:spPr>
          <a:xfrm>
            <a:off x="5317963" y="6746119"/>
            <a:ext cx="4068339" cy="356356"/>
          </a:xfrm>
          <a:prstGeom prst="rect">
            <a:avLst/>
          </a:prstGeom>
        </p:spPr>
        <p:txBody>
          <a:bodyPr vert="horz" lIns="94229" tIns="47114" rIns="94229" bIns="47114" rtlCol="0" anchor="b"/>
          <a:lstStyle>
            <a:lvl1pPr algn="r">
              <a:defRPr sz="1200"/>
            </a:lvl1pPr>
          </a:lstStyle>
          <a:p>
            <a:fld id="{DBAA5490-FD59-4087-AC7E-016E8A4124C4}" type="slidenum">
              <a:rPr lang="en-US" smtClean="0"/>
              <a:t>‹#›</a:t>
            </a:fld>
            <a:endParaRPr 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068339" cy="356357"/>
          </a:xfrm>
          <a:prstGeom prst="rect">
            <a:avLst/>
          </a:prstGeom>
        </p:spPr>
        <p:txBody>
          <a:bodyPr vert="horz" lIns="94229" tIns="47114" rIns="94229" bIns="47114" rtlCol="0"/>
          <a:lstStyle>
            <a:lvl1pPr algn="l">
              <a:defRPr sz="1200"/>
            </a:lvl1pPr>
          </a:lstStyle>
          <a:p>
            <a:endParaRPr lang="en-US" dirty="0"/>
          </a:p>
        </p:txBody>
      </p:sp>
      <p:sp>
        <p:nvSpPr>
          <p:cNvPr id="3" name="Date Placeholder 2"/>
          <p:cNvSpPr>
            <a:spLocks noGrp="1"/>
          </p:cNvSpPr>
          <p:nvPr>
            <p:ph type="dt" idx="1"/>
          </p:nvPr>
        </p:nvSpPr>
        <p:spPr>
          <a:xfrm>
            <a:off x="5317963" y="1"/>
            <a:ext cx="4068339" cy="356357"/>
          </a:xfrm>
          <a:prstGeom prst="rect">
            <a:avLst/>
          </a:prstGeom>
        </p:spPr>
        <p:txBody>
          <a:bodyPr vert="horz" lIns="94229" tIns="47114" rIns="94229" bIns="47114" rtlCol="0"/>
          <a:lstStyle>
            <a:lvl1pPr algn="r">
              <a:defRPr sz="1200"/>
            </a:lvl1pPr>
          </a:lstStyle>
          <a:p>
            <a:fld id="{44C46CEC-428A-4DD0-A7C7-21AF8DE33E93}" type="datetimeFigureOut">
              <a:rPr lang="en-US" smtClean="0"/>
              <a:t>1/21/2024</a:t>
            </a:fld>
            <a:endParaRPr lang="en-US" dirty="0"/>
          </a:p>
        </p:txBody>
      </p:sp>
      <p:sp>
        <p:nvSpPr>
          <p:cNvPr id="4" name="Slide Image Placeholder 3"/>
          <p:cNvSpPr>
            <a:spLocks noGrp="1" noRot="1" noChangeAspect="1"/>
          </p:cNvSpPr>
          <p:nvPr>
            <p:ph type="sldImg" idx="2"/>
          </p:nvPr>
        </p:nvSpPr>
        <p:spPr>
          <a:xfrm>
            <a:off x="2563813" y="887413"/>
            <a:ext cx="4260850" cy="2397125"/>
          </a:xfrm>
          <a:prstGeom prst="rect">
            <a:avLst/>
          </a:prstGeom>
          <a:noFill/>
          <a:ln w="12700">
            <a:solidFill>
              <a:prstClr val="black"/>
            </a:solidFill>
          </a:ln>
        </p:spPr>
        <p:txBody>
          <a:bodyPr vert="horz" lIns="94229" tIns="47114" rIns="94229" bIns="47114" rtlCol="0" anchor="ctr"/>
          <a:lstStyle/>
          <a:p>
            <a:endParaRPr lang="en-US" dirty="0"/>
          </a:p>
        </p:txBody>
      </p:sp>
      <p:sp>
        <p:nvSpPr>
          <p:cNvPr id="5" name="Notes Placeholder 4"/>
          <p:cNvSpPr>
            <a:spLocks noGrp="1"/>
          </p:cNvSpPr>
          <p:nvPr>
            <p:ph type="body" sz="quarter" idx="3"/>
          </p:nvPr>
        </p:nvSpPr>
        <p:spPr>
          <a:xfrm>
            <a:off x="938848" y="3418066"/>
            <a:ext cx="7510780" cy="2796600"/>
          </a:xfrm>
          <a:prstGeom prst="rect">
            <a:avLst/>
          </a:prstGeom>
        </p:spPr>
        <p:txBody>
          <a:bodyPr vert="horz" lIns="94229" tIns="47114" rIns="94229" bIns="47114"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746119"/>
            <a:ext cx="4068339" cy="356356"/>
          </a:xfrm>
          <a:prstGeom prst="rect">
            <a:avLst/>
          </a:prstGeom>
        </p:spPr>
        <p:txBody>
          <a:bodyPr vert="horz" lIns="94229" tIns="47114" rIns="94229" bIns="47114" rtlCol="0" anchor="b"/>
          <a:lstStyle>
            <a:lvl1pPr algn="l">
              <a:defRPr sz="1200"/>
            </a:lvl1pPr>
          </a:lstStyle>
          <a:p>
            <a:endParaRPr lang="en-US" dirty="0"/>
          </a:p>
        </p:txBody>
      </p:sp>
      <p:sp>
        <p:nvSpPr>
          <p:cNvPr id="7" name="Slide Number Placeholder 6"/>
          <p:cNvSpPr>
            <a:spLocks noGrp="1"/>
          </p:cNvSpPr>
          <p:nvPr>
            <p:ph type="sldNum" sz="quarter" idx="5"/>
          </p:nvPr>
        </p:nvSpPr>
        <p:spPr>
          <a:xfrm>
            <a:off x="5317963" y="6746119"/>
            <a:ext cx="4068339" cy="356356"/>
          </a:xfrm>
          <a:prstGeom prst="rect">
            <a:avLst/>
          </a:prstGeom>
        </p:spPr>
        <p:txBody>
          <a:bodyPr vert="horz" lIns="94229" tIns="47114" rIns="94229" bIns="47114" rtlCol="0" anchor="b"/>
          <a:lstStyle>
            <a:lvl1pPr algn="r">
              <a:defRPr sz="1200"/>
            </a:lvl1pPr>
          </a:lstStyle>
          <a:p>
            <a:fld id="{4CBCEA92-F142-4D57-B507-37BDAF44710C}" type="slidenum">
              <a:rPr lang="en-US" smtClean="0"/>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3</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5</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6</a:t>
            </a:fld>
            <a:endParaRPr lang="en-US" dirty="0"/>
          </a:p>
        </p:txBody>
      </p:sp>
    </p:spTree>
    <p:extLst>
      <p:ext uri="{BB962C8B-B14F-4D97-AF65-F5344CB8AC3E}">
        <p14:creationId xmlns:p14="http://schemas.microsoft.com/office/powerpoint/2010/main" val="42945749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7</a:t>
            </a:fld>
            <a:endParaRPr lang="en-US" dirty="0"/>
          </a:p>
        </p:txBody>
      </p:sp>
    </p:spTree>
    <p:extLst>
      <p:ext uri="{BB962C8B-B14F-4D97-AF65-F5344CB8AC3E}">
        <p14:creationId xmlns:p14="http://schemas.microsoft.com/office/powerpoint/2010/main" val="8356375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8</a:t>
            </a:fld>
            <a:endParaRPr lang="en-US" dirty="0"/>
          </a:p>
        </p:txBody>
      </p:sp>
    </p:spTree>
    <p:extLst>
      <p:ext uri="{BB962C8B-B14F-4D97-AF65-F5344CB8AC3E}">
        <p14:creationId xmlns:p14="http://schemas.microsoft.com/office/powerpoint/2010/main" val="38991998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9</a:t>
            </a:fld>
            <a:endParaRPr lang="en-US" dirty="0"/>
          </a:p>
        </p:txBody>
      </p:sp>
    </p:spTree>
    <p:extLst>
      <p:ext uri="{BB962C8B-B14F-4D97-AF65-F5344CB8AC3E}">
        <p14:creationId xmlns:p14="http://schemas.microsoft.com/office/powerpoint/2010/main" val="4139084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hyperlink" Target="http://www.nealanalytics.com/templates/" TargetMode="External"/><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hyperlink" Target="http://www.nealanalytics.com/neal-creative/templates/" TargetMode="Externa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nealanalytics.com/neal-creative/templates/" TargetMode="External"/><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hyperlink" Target="http://www.nealanalytics.com/templates/" TargetMode="External"/><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hyperlink" Target="http://www.nealanalytics.com/neal-creative/templates/"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00_TITLE OR TRANSITION">
    <p:bg>
      <p:bgPr>
        <a:solidFill>
          <a:schemeClr val="bg2"/>
        </a:solidFill>
        <a:effectLst/>
      </p:bgPr>
    </p:bg>
    <p:spTree>
      <p:nvGrpSpPr>
        <p:cNvPr id="1" name=""/>
        <p:cNvGrpSpPr/>
        <p:nvPr/>
      </p:nvGrpSpPr>
      <p:grpSpPr>
        <a:xfrm>
          <a:off x="0" y="0"/>
          <a:ext cx="0" cy="0"/>
          <a:chOff x="0" y="0"/>
          <a:chExt cx="0" cy="0"/>
        </a:xfrm>
      </p:grpSpPr>
      <p:sp>
        <p:nvSpPr>
          <p:cNvPr id="18" name="Oval 17"/>
          <p:cNvSpPr/>
          <p:nvPr userDrawn="1"/>
        </p:nvSpPr>
        <p:spPr>
          <a:xfrm>
            <a:off x="1219939" y="-739444"/>
            <a:ext cx="9107555" cy="9034439"/>
          </a:xfrm>
          <a:prstGeom prst="ellipse">
            <a:avLst/>
          </a:prstGeom>
          <a:noFill/>
          <a:ln w="19050" cap="flat" cmpd="sng" algn="ctr">
            <a:solidFill>
              <a:srgbClr val="75D1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sysClr val="windowText" lastClr="000000"/>
              </a:solidFill>
              <a:effectLst/>
              <a:uLnTx/>
              <a:uFillTx/>
              <a:latin typeface="Segoe UI" panose="020B0502040204020203"/>
              <a:ea typeface="+mn-ea"/>
              <a:cs typeface="+mn-cs"/>
            </a:endParaRPr>
          </a:p>
        </p:txBody>
      </p:sp>
      <p:sp>
        <p:nvSpPr>
          <p:cNvPr id="19" name="Oval 18"/>
          <p:cNvSpPr/>
          <p:nvPr userDrawn="1"/>
        </p:nvSpPr>
        <p:spPr>
          <a:xfrm>
            <a:off x="1219939" y="-739444"/>
            <a:ext cx="9107555" cy="9034439"/>
          </a:xfrm>
          <a:prstGeom prst="ellipse">
            <a:avLst/>
          </a:prstGeom>
          <a:noFill/>
          <a:ln w="19050" cap="flat" cmpd="sng" algn="ctr">
            <a:solidFill>
              <a:srgbClr val="75D1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sysClr val="windowText" lastClr="000000"/>
              </a:solidFill>
              <a:effectLst/>
              <a:uLnTx/>
              <a:uFillTx/>
              <a:latin typeface="Segoe UI" panose="020B0502040204020203"/>
              <a:ea typeface="+mn-ea"/>
              <a:cs typeface="+mn-cs"/>
            </a:endParaRPr>
          </a:p>
        </p:txBody>
      </p:sp>
      <p:sp>
        <p:nvSpPr>
          <p:cNvPr id="21" name="Oval 20"/>
          <p:cNvSpPr/>
          <p:nvPr userDrawn="1"/>
        </p:nvSpPr>
        <p:spPr>
          <a:xfrm>
            <a:off x="5907634" y="3213970"/>
            <a:ext cx="2805809" cy="2783284"/>
          </a:xfrm>
          <a:prstGeom prst="ellipse">
            <a:avLst/>
          </a:prstGeom>
          <a:noFill/>
          <a:ln w="19050" cap="flat" cmpd="sng" algn="ctr">
            <a:solidFill>
              <a:srgbClr val="75D1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sysClr val="windowText" lastClr="000000"/>
              </a:solidFill>
              <a:effectLst/>
              <a:uLnTx/>
              <a:uFillTx/>
              <a:latin typeface="Segoe UI" panose="020B0502040204020203"/>
              <a:ea typeface="+mn-ea"/>
              <a:cs typeface="+mn-cs"/>
            </a:endParaRPr>
          </a:p>
        </p:txBody>
      </p:sp>
      <p:sp>
        <p:nvSpPr>
          <p:cNvPr id="22" name="Oval 21"/>
          <p:cNvSpPr/>
          <p:nvPr userDrawn="1"/>
        </p:nvSpPr>
        <p:spPr>
          <a:xfrm>
            <a:off x="5907634" y="3213970"/>
            <a:ext cx="2805809" cy="2783284"/>
          </a:xfrm>
          <a:prstGeom prst="ellipse">
            <a:avLst/>
          </a:prstGeom>
          <a:noFill/>
          <a:ln w="19050" cap="flat" cmpd="sng" algn="ctr">
            <a:solidFill>
              <a:srgbClr val="75D1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sysClr val="windowText" lastClr="000000"/>
              </a:solidFill>
              <a:effectLst/>
              <a:uLnTx/>
              <a:uFillTx/>
              <a:latin typeface="Segoe UI" panose="020B0502040204020203"/>
              <a:ea typeface="+mn-ea"/>
              <a:cs typeface="+mn-cs"/>
            </a:endParaRPr>
          </a:p>
        </p:txBody>
      </p:sp>
      <p:sp>
        <p:nvSpPr>
          <p:cNvPr id="2" name="Title 1"/>
          <p:cNvSpPr>
            <a:spLocks noGrp="1"/>
          </p:cNvSpPr>
          <p:nvPr>
            <p:ph type="ctrTitle" hasCustomPrompt="1"/>
          </p:nvPr>
        </p:nvSpPr>
        <p:spPr>
          <a:xfrm>
            <a:off x="1219939" y="2240230"/>
            <a:ext cx="9107555" cy="2308324"/>
          </a:xfrm>
          <a:prstGeom prst="rect">
            <a:avLst/>
          </a:prstGeom>
          <a:noFill/>
        </p:spPr>
        <p:txBody>
          <a:bodyPr anchor="b"/>
          <a:lstStyle>
            <a:lvl1pPr algn="ctr" defTabSz="914400" rtl="0" eaLnBrk="1" latinLnBrk="0" hangingPunct="1">
              <a:lnSpc>
                <a:spcPct val="90000"/>
              </a:lnSpc>
              <a:spcBef>
                <a:spcPct val="0"/>
              </a:spcBef>
              <a:buNone/>
              <a:defRPr lang="en-US" sz="8000" b="1" i="0" kern="1200" spc="-300" dirty="0">
                <a:gradFill>
                  <a:gsLst>
                    <a:gs pos="0">
                      <a:schemeClr val="accent1">
                        <a:lumMod val="5000"/>
                        <a:lumOff val="95000"/>
                      </a:schemeClr>
                    </a:gs>
                    <a:gs pos="100000">
                      <a:schemeClr val="tx1"/>
                    </a:gs>
                  </a:gsLst>
                  <a:lin ang="5400000" scaled="1"/>
                </a:gradFill>
                <a:latin typeface="+mn-lt"/>
                <a:ea typeface="+mn-ea"/>
                <a:cs typeface="Segoe UI Semilight" panose="020B0402040204020203" pitchFamily="34" charset="0"/>
              </a:defRPr>
            </a:lvl1pPr>
          </a:lstStyle>
          <a:p>
            <a:r>
              <a:rPr lang="en-US" noProof="0"/>
              <a:t>CLICK TO EDIT TITLE</a:t>
            </a:r>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fltVal val="0"/>
                                          </p:val>
                                        </p:tav>
                                        <p:tav tm="100000">
                                          <p:val>
                                            <p:strVal val="#ppt_h"/>
                                          </p:val>
                                        </p:tav>
                                      </p:tavLst>
                                    </p:anim>
                                    <p:animEffect transition="in" filter="fade">
                                      <p:cBhvr>
                                        <p:cTn id="9" dur="500"/>
                                        <p:tgtEl>
                                          <p:spTgt spid="18"/>
                                        </p:tgtEl>
                                      </p:cBhvr>
                                    </p:animEffect>
                                  </p:childTnLst>
                                </p:cTn>
                              </p:par>
                              <p:par>
                                <p:cTn id="10" presetID="10" presetClass="exit" presetSubtype="0" fill="hold" grpId="1" nodeType="withEffect">
                                  <p:stCondLst>
                                    <p:cond delay="250"/>
                                  </p:stCondLst>
                                  <p:childTnLst>
                                    <p:animEffect transition="out" filter="fade">
                                      <p:cBhvr>
                                        <p:cTn id="11" dur="500"/>
                                        <p:tgtEl>
                                          <p:spTgt spid="18"/>
                                        </p:tgtEl>
                                      </p:cBhvr>
                                    </p:animEffect>
                                    <p:set>
                                      <p:cBhvr>
                                        <p:cTn id="12" dur="1" fill="hold">
                                          <p:stCondLst>
                                            <p:cond delay="499"/>
                                          </p:stCondLst>
                                        </p:cTn>
                                        <p:tgtEl>
                                          <p:spTgt spid="18"/>
                                        </p:tgtEl>
                                        <p:attrNameLst>
                                          <p:attrName>style.visibility</p:attrName>
                                        </p:attrNameLst>
                                      </p:cBhvr>
                                      <p:to>
                                        <p:strVal val="hidden"/>
                                      </p:to>
                                    </p:set>
                                  </p:childTnLst>
                                </p:cTn>
                              </p:par>
                              <p:par>
                                <p:cTn id="13" presetID="53" presetClass="entr" presetSubtype="16" fill="hold" grpId="0" nodeType="withEffect">
                                  <p:stCondLst>
                                    <p:cond delay="250"/>
                                  </p:stCondLst>
                                  <p:childTnLst>
                                    <p:set>
                                      <p:cBhvr>
                                        <p:cTn id="14" dur="1" fill="hold">
                                          <p:stCondLst>
                                            <p:cond delay="0"/>
                                          </p:stCondLst>
                                        </p:cTn>
                                        <p:tgtEl>
                                          <p:spTgt spid="19"/>
                                        </p:tgtEl>
                                        <p:attrNameLst>
                                          <p:attrName>style.visibility</p:attrName>
                                        </p:attrNameLst>
                                      </p:cBhvr>
                                      <p:to>
                                        <p:strVal val="visible"/>
                                      </p:to>
                                    </p:set>
                                    <p:anim calcmode="lin" valueType="num">
                                      <p:cBhvr>
                                        <p:cTn id="15" dur="500" fill="hold"/>
                                        <p:tgtEl>
                                          <p:spTgt spid="19"/>
                                        </p:tgtEl>
                                        <p:attrNameLst>
                                          <p:attrName>ppt_w</p:attrName>
                                        </p:attrNameLst>
                                      </p:cBhvr>
                                      <p:tavLst>
                                        <p:tav tm="0">
                                          <p:val>
                                            <p:fltVal val="0"/>
                                          </p:val>
                                        </p:tav>
                                        <p:tav tm="100000">
                                          <p:val>
                                            <p:strVal val="#ppt_w"/>
                                          </p:val>
                                        </p:tav>
                                      </p:tavLst>
                                    </p:anim>
                                    <p:anim calcmode="lin" valueType="num">
                                      <p:cBhvr>
                                        <p:cTn id="16" dur="500" fill="hold"/>
                                        <p:tgtEl>
                                          <p:spTgt spid="19"/>
                                        </p:tgtEl>
                                        <p:attrNameLst>
                                          <p:attrName>ppt_h</p:attrName>
                                        </p:attrNameLst>
                                      </p:cBhvr>
                                      <p:tavLst>
                                        <p:tav tm="0">
                                          <p:val>
                                            <p:fltVal val="0"/>
                                          </p:val>
                                        </p:tav>
                                        <p:tav tm="100000">
                                          <p:val>
                                            <p:strVal val="#ppt_h"/>
                                          </p:val>
                                        </p:tav>
                                      </p:tavLst>
                                    </p:anim>
                                    <p:animEffect transition="in" filter="fade">
                                      <p:cBhvr>
                                        <p:cTn id="17" dur="500"/>
                                        <p:tgtEl>
                                          <p:spTgt spid="19"/>
                                        </p:tgtEl>
                                      </p:cBhvr>
                                    </p:animEffect>
                                  </p:childTnLst>
                                </p:cTn>
                              </p:par>
                              <p:par>
                                <p:cTn id="18" presetID="10" presetClass="exit" presetSubtype="0" fill="hold" grpId="1" nodeType="withEffect">
                                  <p:stCondLst>
                                    <p:cond delay="500"/>
                                  </p:stCondLst>
                                  <p:childTnLst>
                                    <p:animEffect transition="out" filter="fade">
                                      <p:cBhvr>
                                        <p:cTn id="19" dur="500"/>
                                        <p:tgtEl>
                                          <p:spTgt spid="19"/>
                                        </p:tgtEl>
                                      </p:cBhvr>
                                    </p:animEffect>
                                    <p:set>
                                      <p:cBhvr>
                                        <p:cTn id="20" dur="1" fill="hold">
                                          <p:stCondLst>
                                            <p:cond delay="499"/>
                                          </p:stCondLst>
                                        </p:cTn>
                                        <p:tgtEl>
                                          <p:spTgt spid="19"/>
                                        </p:tgtEl>
                                        <p:attrNameLst>
                                          <p:attrName>style.visibility</p:attrName>
                                        </p:attrNameLst>
                                      </p:cBhvr>
                                      <p:to>
                                        <p:strVal val="hidden"/>
                                      </p:to>
                                    </p:set>
                                  </p:childTnLst>
                                </p:cTn>
                              </p:par>
                              <p:par>
                                <p:cTn id="21" presetID="53" presetClass="entr" presetSubtype="16"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anim calcmode="lin" valueType="num">
                                      <p:cBhvr>
                                        <p:cTn id="23" dur="500" fill="hold"/>
                                        <p:tgtEl>
                                          <p:spTgt spid="21"/>
                                        </p:tgtEl>
                                        <p:attrNameLst>
                                          <p:attrName>ppt_w</p:attrName>
                                        </p:attrNameLst>
                                      </p:cBhvr>
                                      <p:tavLst>
                                        <p:tav tm="0">
                                          <p:val>
                                            <p:fltVal val="0"/>
                                          </p:val>
                                        </p:tav>
                                        <p:tav tm="100000">
                                          <p:val>
                                            <p:strVal val="#ppt_w"/>
                                          </p:val>
                                        </p:tav>
                                      </p:tavLst>
                                    </p:anim>
                                    <p:anim calcmode="lin" valueType="num">
                                      <p:cBhvr>
                                        <p:cTn id="24" dur="500" fill="hold"/>
                                        <p:tgtEl>
                                          <p:spTgt spid="21"/>
                                        </p:tgtEl>
                                        <p:attrNameLst>
                                          <p:attrName>ppt_h</p:attrName>
                                        </p:attrNameLst>
                                      </p:cBhvr>
                                      <p:tavLst>
                                        <p:tav tm="0">
                                          <p:val>
                                            <p:fltVal val="0"/>
                                          </p:val>
                                        </p:tav>
                                        <p:tav tm="100000">
                                          <p:val>
                                            <p:strVal val="#ppt_h"/>
                                          </p:val>
                                        </p:tav>
                                      </p:tavLst>
                                    </p:anim>
                                    <p:animEffect transition="in" filter="fade">
                                      <p:cBhvr>
                                        <p:cTn id="25" dur="500"/>
                                        <p:tgtEl>
                                          <p:spTgt spid="21"/>
                                        </p:tgtEl>
                                      </p:cBhvr>
                                    </p:animEffect>
                                  </p:childTnLst>
                                </p:cTn>
                              </p:par>
                              <p:par>
                                <p:cTn id="26" presetID="10" presetClass="exit" presetSubtype="0" fill="hold" grpId="1" nodeType="withEffect">
                                  <p:stCondLst>
                                    <p:cond delay="250"/>
                                  </p:stCondLst>
                                  <p:childTnLst>
                                    <p:animEffect transition="out" filter="fade">
                                      <p:cBhvr>
                                        <p:cTn id="27" dur="500"/>
                                        <p:tgtEl>
                                          <p:spTgt spid="21"/>
                                        </p:tgtEl>
                                      </p:cBhvr>
                                    </p:animEffect>
                                    <p:set>
                                      <p:cBhvr>
                                        <p:cTn id="28" dur="1" fill="hold">
                                          <p:stCondLst>
                                            <p:cond delay="499"/>
                                          </p:stCondLst>
                                        </p:cTn>
                                        <p:tgtEl>
                                          <p:spTgt spid="21"/>
                                        </p:tgtEl>
                                        <p:attrNameLst>
                                          <p:attrName>style.visibility</p:attrName>
                                        </p:attrNameLst>
                                      </p:cBhvr>
                                      <p:to>
                                        <p:strVal val="hidden"/>
                                      </p:to>
                                    </p:set>
                                  </p:childTnLst>
                                </p:cTn>
                              </p:par>
                              <p:par>
                                <p:cTn id="29" presetID="53" presetClass="entr" presetSubtype="16" fill="hold" grpId="0" nodeType="withEffect">
                                  <p:stCondLst>
                                    <p:cond delay="250"/>
                                  </p:stCondLst>
                                  <p:childTnLst>
                                    <p:set>
                                      <p:cBhvr>
                                        <p:cTn id="30" dur="1" fill="hold">
                                          <p:stCondLst>
                                            <p:cond delay="0"/>
                                          </p:stCondLst>
                                        </p:cTn>
                                        <p:tgtEl>
                                          <p:spTgt spid="22"/>
                                        </p:tgtEl>
                                        <p:attrNameLst>
                                          <p:attrName>style.visibility</p:attrName>
                                        </p:attrNameLst>
                                      </p:cBhvr>
                                      <p:to>
                                        <p:strVal val="visible"/>
                                      </p:to>
                                    </p:set>
                                    <p:anim calcmode="lin" valueType="num">
                                      <p:cBhvr>
                                        <p:cTn id="31" dur="500" fill="hold"/>
                                        <p:tgtEl>
                                          <p:spTgt spid="22"/>
                                        </p:tgtEl>
                                        <p:attrNameLst>
                                          <p:attrName>ppt_w</p:attrName>
                                        </p:attrNameLst>
                                      </p:cBhvr>
                                      <p:tavLst>
                                        <p:tav tm="0">
                                          <p:val>
                                            <p:fltVal val="0"/>
                                          </p:val>
                                        </p:tav>
                                        <p:tav tm="100000">
                                          <p:val>
                                            <p:strVal val="#ppt_w"/>
                                          </p:val>
                                        </p:tav>
                                      </p:tavLst>
                                    </p:anim>
                                    <p:anim calcmode="lin" valueType="num">
                                      <p:cBhvr>
                                        <p:cTn id="32" dur="500" fill="hold"/>
                                        <p:tgtEl>
                                          <p:spTgt spid="22"/>
                                        </p:tgtEl>
                                        <p:attrNameLst>
                                          <p:attrName>ppt_h</p:attrName>
                                        </p:attrNameLst>
                                      </p:cBhvr>
                                      <p:tavLst>
                                        <p:tav tm="0">
                                          <p:val>
                                            <p:fltVal val="0"/>
                                          </p:val>
                                        </p:tav>
                                        <p:tav tm="100000">
                                          <p:val>
                                            <p:strVal val="#ppt_h"/>
                                          </p:val>
                                        </p:tav>
                                      </p:tavLst>
                                    </p:anim>
                                    <p:animEffect transition="in" filter="fade">
                                      <p:cBhvr>
                                        <p:cTn id="33" dur="500"/>
                                        <p:tgtEl>
                                          <p:spTgt spid="22"/>
                                        </p:tgtEl>
                                      </p:cBhvr>
                                    </p:animEffect>
                                  </p:childTnLst>
                                </p:cTn>
                              </p:par>
                              <p:par>
                                <p:cTn id="34" presetID="10" presetClass="exit" presetSubtype="0" fill="hold" grpId="1" nodeType="withEffect">
                                  <p:stCondLst>
                                    <p:cond delay="500"/>
                                  </p:stCondLst>
                                  <p:childTnLst>
                                    <p:animEffect transition="out" filter="fade">
                                      <p:cBhvr>
                                        <p:cTn id="35" dur="500"/>
                                        <p:tgtEl>
                                          <p:spTgt spid="22"/>
                                        </p:tgtEl>
                                      </p:cBhvr>
                                    </p:animEffect>
                                    <p:set>
                                      <p:cBhvr>
                                        <p:cTn id="36" dur="1" fill="hold">
                                          <p:stCondLst>
                                            <p:cond delay="499"/>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P spid="19" grpId="0" animBg="1"/>
      <p:bldP spid="19" grpId="1" animBg="1"/>
      <p:bldP spid="21" grpId="0" animBg="1"/>
      <p:bldP spid="21" grpId="1" animBg="1"/>
      <p:bldP spid="22" grpId="0" animBg="1"/>
      <p:bldP spid="22" grpId="1"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Callout with small Non-bulleted">
    <p:spTree>
      <p:nvGrpSpPr>
        <p:cNvPr id="1" name=""/>
        <p:cNvGrpSpPr/>
        <p:nvPr/>
      </p:nvGrpSpPr>
      <p:grpSpPr>
        <a:xfrm>
          <a:off x="0" y="0"/>
          <a:ext cx="0" cy="0"/>
          <a:chOff x="0" y="0"/>
          <a:chExt cx="0" cy="0"/>
        </a:xfrm>
      </p:grpSpPr>
      <p:sp>
        <p:nvSpPr>
          <p:cNvPr id="14" name="Freeform: Shape 13"/>
          <p:cNvSpPr/>
          <p:nvPr userDrawn="1"/>
        </p:nvSpPr>
        <p:spPr>
          <a:xfrm>
            <a:off x="129521" y="0"/>
            <a:ext cx="4741280" cy="2353474"/>
          </a:xfrm>
          <a:custGeom>
            <a:avLst/>
            <a:gdLst>
              <a:gd name="connsiteX0" fmla="*/ 0 w 4741280"/>
              <a:gd name="connsiteY0" fmla="*/ 0 h 2353474"/>
              <a:gd name="connsiteX1" fmla="*/ 4741280 w 4741280"/>
              <a:gd name="connsiteY1" fmla="*/ 0 h 2353474"/>
              <a:gd name="connsiteX2" fmla="*/ 4729949 w 4741280"/>
              <a:gd name="connsiteY2" fmla="*/ 224399 h 2353474"/>
              <a:gd name="connsiteX3" fmla="*/ 2370640 w 4741280"/>
              <a:gd name="connsiteY3" fmla="*/ 2353474 h 2353474"/>
              <a:gd name="connsiteX4" fmla="*/ 11331 w 4741280"/>
              <a:gd name="connsiteY4" fmla="*/ 224399 h 2353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1280" h="2353474">
                <a:moveTo>
                  <a:pt x="0" y="0"/>
                </a:moveTo>
                <a:lnTo>
                  <a:pt x="4741280" y="0"/>
                </a:lnTo>
                <a:lnTo>
                  <a:pt x="4729949" y="224399"/>
                </a:lnTo>
                <a:cubicBezTo>
                  <a:pt x="4608502" y="1420269"/>
                  <a:pt x="3598552" y="2353474"/>
                  <a:pt x="2370640" y="2353474"/>
                </a:cubicBezTo>
                <a:cubicBezTo>
                  <a:pt x="1142728" y="2353474"/>
                  <a:pt x="132779" y="1420269"/>
                  <a:pt x="11331" y="224399"/>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Placeholder 3"/>
          <p:cNvSpPr>
            <a:spLocks noGrp="1"/>
          </p:cNvSpPr>
          <p:nvPr>
            <p:ph type="body" sz="quarter" idx="10" hasCustomPrompt="1"/>
          </p:nvPr>
        </p:nvSpPr>
        <p:spPr>
          <a:xfrm>
            <a:off x="6096000" y="431800"/>
            <a:ext cx="5371038" cy="1830245"/>
          </a:xfrm>
        </p:spPr>
        <p:txBody>
          <a:bodyPr wrap="square" lIns="146304" rIns="146304">
            <a:spAutoFit/>
          </a:bodyPr>
          <a:lstStyle>
            <a:lvl1pPr marL="0" marR="0" indent="0" algn="l" defTabSz="914400" rtl="0" eaLnBrk="1" fontAlgn="auto" latinLnBrk="0" hangingPunct="1">
              <a:lnSpc>
                <a:spcPct val="90000"/>
              </a:lnSpc>
              <a:spcBef>
                <a:spcPts val="1200"/>
              </a:spcBef>
              <a:spcAft>
                <a:spcPts val="0"/>
              </a:spcAft>
              <a:buClr>
                <a:schemeClr val="tx1"/>
              </a:buClr>
              <a:buSzPct val="90000"/>
              <a:buFont typeface="Wingdings" panose="05000000000000000000" pitchFamily="2" charset="2"/>
              <a:buNone/>
              <a:defRPr lang="en-US" sz="3135" kern="1200" spc="0" baseline="0" dirty="0">
                <a:gradFill>
                  <a:gsLst>
                    <a:gs pos="15000">
                      <a:schemeClr val="tx2"/>
                    </a:gs>
                    <a:gs pos="47000">
                      <a:schemeClr val="tx2"/>
                    </a:gs>
                  </a:gsLst>
                  <a:lin ang="5400000" scaled="1"/>
                </a:gradFill>
                <a:latin typeface="+mj-lt"/>
                <a:ea typeface="+mn-ea"/>
                <a:cs typeface="+mn-cs"/>
              </a:defRPr>
            </a:lvl1pPr>
            <a:lvl2pPr marL="0" indent="0">
              <a:buNone/>
              <a:defRPr sz="1960"/>
            </a:lvl2pPr>
            <a:lvl3pPr marL="227330" indent="0">
              <a:buNone/>
              <a:defRPr sz="1960"/>
            </a:lvl3pPr>
            <a:lvl4pPr marL="451485" indent="0">
              <a:buNone/>
              <a:defRPr/>
            </a:lvl4pPr>
            <a:lvl5pPr marL="672465" indent="0">
              <a:buNone/>
              <a:defRPr/>
            </a:lvl5pPr>
          </a:lstStyle>
          <a:p>
            <a:r>
              <a:rPr lang="en-US" dirty="0"/>
              <a:t>A short introduction</a:t>
            </a:r>
            <a:br>
              <a:rPr lang="en-US" dirty="0"/>
            </a:br>
            <a:r>
              <a:rPr lang="en-US" dirty="0"/>
              <a:t>to the data, revealing</a:t>
            </a:r>
            <a:br>
              <a:rPr lang="en-US" dirty="0"/>
            </a:br>
            <a:r>
              <a:rPr lang="en-US" dirty="0"/>
              <a:t>points one at a time, will enhance comprehension.</a:t>
            </a:r>
          </a:p>
        </p:txBody>
      </p:sp>
      <p:sp>
        <p:nvSpPr>
          <p:cNvPr id="9" name="Text Placeholder 8"/>
          <p:cNvSpPr>
            <a:spLocks noGrp="1"/>
          </p:cNvSpPr>
          <p:nvPr>
            <p:ph type="body" sz="quarter" idx="11"/>
          </p:nvPr>
        </p:nvSpPr>
        <p:spPr>
          <a:xfrm>
            <a:off x="293687" y="3436331"/>
            <a:ext cx="2286000" cy="1802032"/>
          </a:xfrm>
        </p:spPr>
        <p:txBody>
          <a:bodyPr lIns="182880" tIns="146304" rIns="182880"/>
          <a:lstStyle>
            <a:lvl1pPr marL="0" indent="0" algn="l">
              <a:buNone/>
              <a:defRPr sz="1600" b="1">
                <a:latin typeface="+mn-lt"/>
              </a:defRPr>
            </a:lvl1pPr>
            <a:lvl2pPr marL="0" indent="0" algn="l">
              <a:buNone/>
              <a:defRPr lang="en-US" sz="1400" b="0" kern="1200" dirty="0">
                <a:solidFill>
                  <a:schemeClr val="tx1"/>
                </a:solidFill>
                <a:latin typeface="+mn-lt"/>
                <a:ea typeface="+mn-ea"/>
                <a:cs typeface="+mn-cs"/>
              </a:defRPr>
            </a:lvl2pPr>
            <a:lvl3pPr marL="0" indent="0" algn="l">
              <a:buNone/>
              <a:defRPr sz="1200">
                <a:latin typeface="+mn-lt"/>
              </a:defRPr>
            </a:lvl3pPr>
            <a:lvl4pPr marL="0" indent="0" algn="l">
              <a:buNone/>
              <a:defRPr sz="1100">
                <a:latin typeface="+mn-lt"/>
              </a:defRPr>
            </a:lvl4pPr>
            <a:lvl5pPr marL="0" indent="0" algn="l">
              <a:buNone/>
              <a:defRPr sz="11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6"/>
          <p:cNvSpPr>
            <a:spLocks noGrp="1"/>
          </p:cNvSpPr>
          <p:nvPr>
            <p:ph type="title" hasCustomPrompt="1"/>
          </p:nvPr>
        </p:nvSpPr>
        <p:spPr>
          <a:xfrm>
            <a:off x="555244" y="0"/>
            <a:ext cx="4083304" cy="1926336"/>
          </a:xfrm>
          <a:prstGeom prst="rect">
            <a:avLst/>
          </a:prstGeom>
        </p:spPr>
        <p:txBody>
          <a:bodyPr lIns="146304" tIns="420624" rIns="146304" anchor="t" anchorCtr="0"/>
          <a:lstStyle>
            <a:lvl1pPr>
              <a:defRPr lang="en-US" sz="3200" b="0" kern="1200" spc="60" baseline="0" dirty="0">
                <a:solidFill>
                  <a:schemeClr val="bg1"/>
                </a:solidFill>
                <a:latin typeface="+mj-lt"/>
                <a:ea typeface="+mn-ea"/>
                <a:cs typeface="Segoe UI Semilight" panose="020B0402040204020203" pitchFamily="34" charset="0"/>
              </a:defRPr>
            </a:lvl1pPr>
          </a:lstStyle>
          <a:p>
            <a:pPr marL="0" lvl="0" indent="0" algn="ctr" defTabSz="914400" rtl="0" eaLnBrk="1" latinLnBrk="0" hangingPunct="1">
              <a:lnSpc>
                <a:spcPct val="90000"/>
              </a:lnSpc>
              <a:spcBef>
                <a:spcPts val="1000"/>
              </a:spcBef>
              <a:buFont typeface="Arial" panose="020B0604020202020204" pitchFamily="34" charset="0"/>
              <a:buNone/>
            </a:pPr>
            <a:r>
              <a:rPr lang="en-US" dirty="0"/>
              <a:t>Click to edit master title style</a:t>
            </a:r>
          </a:p>
        </p:txBody>
      </p:sp>
      <p:sp>
        <p:nvSpPr>
          <p:cNvPr id="12" name="Text Placeholder 8"/>
          <p:cNvSpPr>
            <a:spLocks noGrp="1"/>
          </p:cNvSpPr>
          <p:nvPr>
            <p:ph type="body" sz="quarter" idx="12"/>
          </p:nvPr>
        </p:nvSpPr>
        <p:spPr>
          <a:xfrm>
            <a:off x="2661017" y="3436331"/>
            <a:ext cx="2286000" cy="1802032"/>
          </a:xfrm>
        </p:spPr>
        <p:txBody>
          <a:bodyPr lIns="182880" tIns="146304" rIns="91440"/>
          <a:lstStyle>
            <a:lvl1pPr marL="0" indent="0" algn="l">
              <a:buNone/>
              <a:defRPr lang="en-US" sz="1600" b="1" kern="1200" dirty="0">
                <a:solidFill>
                  <a:schemeClr val="tx1">
                    <a:lumMod val="85000"/>
                    <a:lumOff val="15000"/>
                  </a:schemeClr>
                </a:solidFill>
                <a:latin typeface="+mn-lt"/>
                <a:ea typeface="+mn-ea"/>
                <a:cs typeface="+mn-cs"/>
              </a:defRPr>
            </a:lvl1pPr>
            <a:lvl2pPr marL="0" indent="0" algn="l">
              <a:buNone/>
              <a:defRPr lang="en-US" sz="1400" b="0" kern="1200" dirty="0">
                <a:solidFill>
                  <a:schemeClr val="tx1"/>
                </a:solidFill>
                <a:latin typeface="+mn-lt"/>
                <a:ea typeface="+mn-ea"/>
                <a:cs typeface="+mn-cs"/>
              </a:defRPr>
            </a:lvl2pPr>
            <a:lvl3pPr marL="0" indent="0" algn="l">
              <a:buNone/>
              <a:defRPr sz="1200" b="0">
                <a:latin typeface="+mn-lt"/>
              </a:defRPr>
            </a:lvl3pPr>
            <a:lvl4pPr marL="0" indent="0" algn="l">
              <a:buNone/>
              <a:defRPr sz="1100" b="0">
                <a:latin typeface="+mn-lt"/>
              </a:defRPr>
            </a:lvl4pPr>
            <a:lvl5pPr marL="0" indent="0" algn="l">
              <a:buNone/>
              <a:defRPr sz="1100" b="0">
                <a:latin typeface="+mn-lt"/>
              </a:defRPr>
            </a:lvl5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 styles</a:t>
            </a:r>
          </a:p>
          <a:p>
            <a:pPr marL="0" lvl="1" indent="0" algn="l" defTabSz="914400" rtl="0" eaLnBrk="1" latinLnBrk="0" hangingPunct="1">
              <a:lnSpc>
                <a:spcPct val="90000"/>
              </a:lnSpc>
              <a:spcBef>
                <a:spcPts val="1000"/>
              </a:spcBef>
              <a:buFont typeface="Arial" panose="020B0604020202020204" pitchFamily="34" charset="0"/>
              <a:buNone/>
            </a:pPr>
            <a:r>
              <a:rPr lang="en-US"/>
              <a:t>Second level</a:t>
            </a:r>
          </a:p>
          <a:p>
            <a:pPr marL="0" lvl="2" indent="0" algn="l" defTabSz="914400" rtl="0" eaLnBrk="1" latinLnBrk="0" hangingPunct="1">
              <a:lnSpc>
                <a:spcPct val="90000"/>
              </a:lnSpc>
              <a:spcBef>
                <a:spcPts val="1000"/>
              </a:spcBef>
              <a:buFont typeface="Arial" panose="020B0604020202020204" pitchFamily="34" charset="0"/>
              <a:buNone/>
            </a:pPr>
            <a:r>
              <a:rPr lang="en-US"/>
              <a:t>Third level</a:t>
            </a:r>
          </a:p>
          <a:p>
            <a:pPr marL="0" lvl="3" indent="0" algn="l" defTabSz="914400" rtl="0" eaLnBrk="1" latinLnBrk="0" hangingPunct="1">
              <a:lnSpc>
                <a:spcPct val="90000"/>
              </a:lnSpc>
              <a:spcBef>
                <a:spcPts val="1000"/>
              </a:spcBef>
              <a:buFont typeface="Arial" panose="020B0604020202020204" pitchFamily="34" charset="0"/>
              <a:buNone/>
            </a:pPr>
            <a:r>
              <a:rPr lang="en-US"/>
              <a:t>Fourth level</a:t>
            </a:r>
          </a:p>
          <a:p>
            <a:pPr marL="0" lvl="4" indent="0" algn="l" defTabSz="914400" rtl="0" eaLnBrk="1" latinLnBrk="0" hangingPunct="1">
              <a:lnSpc>
                <a:spcPct val="90000"/>
              </a:lnSpc>
              <a:spcBef>
                <a:spcPts val="1000"/>
              </a:spcBef>
              <a:buFont typeface="Arial" panose="020B0604020202020204" pitchFamily="34" charset="0"/>
              <a:buNone/>
            </a:pPr>
            <a:r>
              <a:rPr lang="en-US"/>
              <a:t>Fifth level</a:t>
            </a:r>
            <a:endParaRPr lang="en-US" dirty="0"/>
          </a:p>
        </p:txBody>
      </p:sp>
      <p:sp>
        <p:nvSpPr>
          <p:cNvPr id="10" name="Text Placeholder 8"/>
          <p:cNvSpPr>
            <a:spLocks noGrp="1"/>
          </p:cNvSpPr>
          <p:nvPr>
            <p:ph type="body" sz="quarter" idx="13"/>
          </p:nvPr>
        </p:nvSpPr>
        <p:spPr>
          <a:xfrm>
            <a:off x="5028347" y="3436331"/>
            <a:ext cx="2286000" cy="1802032"/>
          </a:xfrm>
        </p:spPr>
        <p:txBody>
          <a:bodyPr lIns="182880" tIns="146304" rIns="91440"/>
          <a:lstStyle>
            <a:lvl1pPr marL="0" indent="0" algn="l">
              <a:buNone/>
              <a:defRPr lang="en-US" sz="1600" b="1" kern="1200" dirty="0">
                <a:solidFill>
                  <a:schemeClr val="tx1">
                    <a:lumMod val="85000"/>
                    <a:lumOff val="15000"/>
                  </a:schemeClr>
                </a:solidFill>
                <a:latin typeface="+mn-lt"/>
                <a:ea typeface="+mn-ea"/>
                <a:cs typeface="+mn-cs"/>
              </a:defRPr>
            </a:lvl1pPr>
            <a:lvl2pPr marL="0" indent="0" algn="l">
              <a:buNone/>
              <a:defRPr sz="1400" b="0">
                <a:solidFill>
                  <a:schemeClr val="tx1"/>
                </a:solidFill>
                <a:latin typeface="+mn-lt"/>
              </a:defRPr>
            </a:lvl2pPr>
            <a:lvl3pPr marL="0" indent="0" algn="l">
              <a:buNone/>
              <a:defRPr sz="1200" b="0">
                <a:latin typeface="+mn-lt"/>
              </a:defRPr>
            </a:lvl3pPr>
            <a:lvl4pPr marL="0" indent="0" algn="l">
              <a:buNone/>
              <a:defRPr sz="1100" b="0">
                <a:latin typeface="+mn-lt"/>
              </a:defRPr>
            </a:lvl4pPr>
            <a:lvl5pPr marL="0" indent="0" algn="l">
              <a:buNone/>
              <a:defRPr sz="1100" b="0">
                <a:latin typeface="+mn-lt"/>
              </a:defRPr>
            </a:lvl5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 styles</a:t>
            </a:r>
          </a:p>
          <a:p>
            <a:pPr marL="0" lvl="1" indent="0" algn="l" defTabSz="914400" rtl="0" eaLnBrk="1" latinLnBrk="0" hangingPunct="1">
              <a:lnSpc>
                <a:spcPct val="90000"/>
              </a:lnSpc>
              <a:spcBef>
                <a:spcPts val="1000"/>
              </a:spcBef>
              <a:buFont typeface="Arial" panose="020B0604020202020204" pitchFamily="34" charset="0"/>
              <a:buNone/>
            </a:pPr>
            <a:r>
              <a:rPr lang="en-US"/>
              <a:t>Second level</a:t>
            </a:r>
          </a:p>
          <a:p>
            <a:pPr marL="0" lvl="2" indent="0" algn="l" defTabSz="914400" rtl="0" eaLnBrk="1" latinLnBrk="0" hangingPunct="1">
              <a:lnSpc>
                <a:spcPct val="90000"/>
              </a:lnSpc>
              <a:spcBef>
                <a:spcPts val="1000"/>
              </a:spcBef>
              <a:buFont typeface="Arial" panose="020B0604020202020204" pitchFamily="34" charset="0"/>
              <a:buNone/>
            </a:pPr>
            <a:r>
              <a:rPr lang="en-US"/>
              <a:t>Third level</a:t>
            </a:r>
          </a:p>
          <a:p>
            <a:pPr marL="0" lvl="3" indent="0" algn="l" defTabSz="914400" rtl="0" eaLnBrk="1" latinLnBrk="0" hangingPunct="1">
              <a:lnSpc>
                <a:spcPct val="90000"/>
              </a:lnSpc>
              <a:spcBef>
                <a:spcPts val="1000"/>
              </a:spcBef>
              <a:buFont typeface="Arial" panose="020B0604020202020204" pitchFamily="34" charset="0"/>
              <a:buNone/>
            </a:pPr>
            <a:r>
              <a:rPr lang="en-US"/>
              <a:t>Fourth level</a:t>
            </a:r>
          </a:p>
          <a:p>
            <a:pPr marL="0" lvl="4" indent="0" algn="l" defTabSz="914400" rtl="0" eaLnBrk="1" latinLnBrk="0" hangingPunct="1">
              <a:lnSpc>
                <a:spcPct val="90000"/>
              </a:lnSpc>
              <a:spcBef>
                <a:spcPts val="1000"/>
              </a:spcBef>
              <a:buFont typeface="Arial" panose="020B0604020202020204" pitchFamily="34" charset="0"/>
              <a:buNone/>
            </a:pPr>
            <a:r>
              <a:rPr lang="en-US"/>
              <a:t>Fifth level</a:t>
            </a:r>
            <a:endParaRPr lang="en-US" dirty="0"/>
          </a:p>
        </p:txBody>
      </p:sp>
      <p:sp>
        <p:nvSpPr>
          <p:cNvPr id="11" name="Text Placeholder 8"/>
          <p:cNvSpPr>
            <a:spLocks noGrp="1"/>
          </p:cNvSpPr>
          <p:nvPr>
            <p:ph type="body" sz="quarter" idx="14"/>
          </p:nvPr>
        </p:nvSpPr>
        <p:spPr>
          <a:xfrm>
            <a:off x="7395677" y="3436331"/>
            <a:ext cx="2286000" cy="1802032"/>
          </a:xfrm>
        </p:spPr>
        <p:txBody>
          <a:bodyPr lIns="182880" tIns="146304" rIns="91440"/>
          <a:lstStyle>
            <a:lvl1pPr marL="0" indent="0" algn="l">
              <a:buNone/>
              <a:defRPr lang="en-US" sz="1600" b="1" kern="1200" dirty="0">
                <a:solidFill>
                  <a:schemeClr val="tx1">
                    <a:lumMod val="85000"/>
                    <a:lumOff val="15000"/>
                  </a:schemeClr>
                </a:solidFill>
                <a:latin typeface="+mn-lt"/>
                <a:ea typeface="+mn-ea"/>
                <a:cs typeface="+mn-cs"/>
              </a:defRPr>
            </a:lvl1pPr>
            <a:lvl2pPr marL="0" indent="0" algn="l">
              <a:buNone/>
              <a:defRPr lang="en-US" sz="1400" b="0" kern="1200" dirty="0">
                <a:solidFill>
                  <a:schemeClr val="tx1"/>
                </a:solidFill>
                <a:latin typeface="+mn-lt"/>
                <a:ea typeface="+mn-ea"/>
                <a:cs typeface="+mn-cs"/>
              </a:defRPr>
            </a:lvl2pPr>
            <a:lvl3pPr marL="0" indent="0" algn="l">
              <a:buNone/>
              <a:defRPr sz="1200" b="0">
                <a:latin typeface="+mn-lt"/>
              </a:defRPr>
            </a:lvl3pPr>
            <a:lvl4pPr marL="0" indent="0" algn="l">
              <a:buNone/>
              <a:defRPr sz="1100" b="0">
                <a:latin typeface="+mn-lt"/>
              </a:defRPr>
            </a:lvl4pPr>
            <a:lvl5pPr marL="0" indent="0" algn="l">
              <a:buNone/>
              <a:defRPr sz="11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8"/>
          <p:cNvSpPr>
            <a:spLocks noGrp="1"/>
          </p:cNvSpPr>
          <p:nvPr>
            <p:ph type="body" sz="quarter" idx="15"/>
          </p:nvPr>
        </p:nvSpPr>
        <p:spPr>
          <a:xfrm>
            <a:off x="9763006" y="3436331"/>
            <a:ext cx="2286000" cy="1802032"/>
          </a:xfrm>
        </p:spPr>
        <p:txBody>
          <a:bodyPr lIns="182880" tIns="146304" rIns="91440"/>
          <a:lstStyle>
            <a:lvl1pPr marL="0" indent="0" algn="l">
              <a:buNone/>
              <a:defRPr lang="en-US" sz="1600" b="1" kern="1200" dirty="0">
                <a:solidFill>
                  <a:schemeClr val="tx1">
                    <a:lumMod val="85000"/>
                    <a:lumOff val="15000"/>
                  </a:schemeClr>
                </a:solidFill>
                <a:latin typeface="+mn-lt"/>
                <a:ea typeface="+mn-ea"/>
                <a:cs typeface="+mn-cs"/>
              </a:defRPr>
            </a:lvl1pPr>
            <a:lvl2pPr marL="0" indent="0" algn="l">
              <a:buNone/>
              <a:defRPr lang="en-US" sz="1400" b="0" kern="1200" dirty="0">
                <a:solidFill>
                  <a:schemeClr val="tx1"/>
                </a:solidFill>
                <a:latin typeface="+mn-lt"/>
                <a:ea typeface="+mn-ea"/>
                <a:cs typeface="+mn-cs"/>
              </a:defRPr>
            </a:lvl2pPr>
            <a:lvl3pPr marL="0" indent="0" algn="l">
              <a:buNone/>
              <a:defRPr sz="1200" b="0">
                <a:latin typeface="+mn-lt"/>
              </a:defRPr>
            </a:lvl3pPr>
            <a:lvl4pPr marL="0" indent="0" algn="l">
              <a:buNone/>
              <a:defRPr sz="1100" b="0">
                <a:latin typeface="+mn-lt"/>
              </a:defRPr>
            </a:lvl4pPr>
            <a:lvl5pPr marL="0" indent="0" algn="l">
              <a:buNone/>
              <a:defRPr sz="1100" b="0">
                <a:latin typeface="+mn-lt"/>
              </a:defRPr>
            </a:lvl5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 styles</a:t>
            </a:r>
          </a:p>
          <a:p>
            <a:pPr marL="0" lvl="1" indent="0" algn="l" defTabSz="914400" rtl="0" eaLnBrk="1" latinLnBrk="0" hangingPunct="1">
              <a:lnSpc>
                <a:spcPct val="90000"/>
              </a:lnSpc>
              <a:spcBef>
                <a:spcPts val="1000"/>
              </a:spcBef>
              <a:buFont typeface="Arial" panose="020B0604020202020204" pitchFamily="34" charset="0"/>
              <a:buNone/>
            </a:pPr>
            <a:r>
              <a:rPr lang="en-US"/>
              <a:t>Second level</a:t>
            </a:r>
          </a:p>
          <a:p>
            <a:pPr marL="0" lvl="2" indent="0" algn="l" defTabSz="914400" rtl="0" eaLnBrk="1" latinLnBrk="0" hangingPunct="1">
              <a:lnSpc>
                <a:spcPct val="90000"/>
              </a:lnSpc>
              <a:spcBef>
                <a:spcPts val="1000"/>
              </a:spcBef>
              <a:buFont typeface="Arial" panose="020B0604020202020204" pitchFamily="34" charset="0"/>
              <a:buNone/>
            </a:pPr>
            <a:r>
              <a:rPr lang="en-US"/>
              <a:t>Third level</a:t>
            </a:r>
          </a:p>
          <a:p>
            <a:pPr marL="0" lvl="3" indent="0" algn="l" defTabSz="914400" rtl="0" eaLnBrk="1" latinLnBrk="0" hangingPunct="1">
              <a:lnSpc>
                <a:spcPct val="90000"/>
              </a:lnSpc>
              <a:spcBef>
                <a:spcPts val="1000"/>
              </a:spcBef>
              <a:buFont typeface="Arial" panose="020B0604020202020204" pitchFamily="34" charset="0"/>
              <a:buNone/>
            </a:pPr>
            <a:r>
              <a:rPr lang="en-US"/>
              <a:t>Fourth level</a:t>
            </a:r>
          </a:p>
          <a:p>
            <a:pPr marL="0" lvl="4" indent="0" algn="l" defTabSz="914400" rtl="0" eaLnBrk="1" latinLnBrk="0" hangingPunct="1">
              <a:lnSpc>
                <a:spcPct val="90000"/>
              </a:lnSpc>
              <a:spcBef>
                <a:spcPts val="1000"/>
              </a:spcBef>
              <a:buFont typeface="Arial" panose="020B0604020202020204" pitchFamily="34" charset="0"/>
              <a:buNone/>
            </a:pPr>
            <a:r>
              <a:rPr lang="en-US"/>
              <a:t>Fifth level</a:t>
            </a:r>
            <a:endParaRPr lang="en-US" dirty="0"/>
          </a:p>
        </p:txBody>
      </p:sp>
      <p:sp>
        <p:nvSpPr>
          <p:cNvPr id="13"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t>‹#›</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tmplLst>
          <p:tmpl>
            <p:tnLst>
              <p:par>
                <p:cTn presetID="10" presetClass="entr" presetSubtype="0" fill="hold" nodeType="with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P spid="12" grpId="0">
        <p:tmplLst>
          <p:tmpl>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0" grpId="0">
        <p:tmplLst>
          <p:tmpl>
            <p:tnLst>
              <p:par>
                <p:cTn presetID="10"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1" grpId="0">
        <p:tmplLst>
          <p:tmpl>
            <p:tnLst>
              <p:par>
                <p:cTn presetID="10" presetClass="entr" presetSubtype="0" fill="hold" nodeType="click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5" grpId="0">
        <p:tmplLst>
          <p:tmpl>
            <p:tnLst>
              <p:par>
                <p:cTn presetID="10" presetClass="entr" presetSubtype="0" fill="hold" nodeType="click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8_Title,  5 Pillars smaller text">
    <p:spTree>
      <p:nvGrpSpPr>
        <p:cNvPr id="1" name=""/>
        <p:cNvGrpSpPr/>
        <p:nvPr/>
      </p:nvGrpSpPr>
      <p:grpSpPr>
        <a:xfrm>
          <a:off x="0" y="0"/>
          <a:ext cx="0" cy="0"/>
          <a:chOff x="0" y="0"/>
          <a:chExt cx="0" cy="0"/>
        </a:xfrm>
      </p:grpSpPr>
      <p:sp>
        <p:nvSpPr>
          <p:cNvPr id="4" name="Rectangle 3"/>
          <p:cNvSpPr/>
          <p:nvPr userDrawn="1"/>
        </p:nvSpPr>
        <p:spPr>
          <a:xfrm>
            <a:off x="0" y="0"/>
            <a:ext cx="12192000" cy="12143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304800" y="2598127"/>
            <a:ext cx="3714704" cy="2524794"/>
          </a:xfrm>
        </p:spPr>
        <p:txBody>
          <a:bodyPr lIns="91440" rIns="91440"/>
          <a:lstStyle>
            <a:lvl1pPr algn="ctr">
              <a:spcAft>
                <a:spcPts val="3000"/>
              </a:spcAft>
              <a:defRPr sz="2400">
                <a:gradFill>
                  <a:gsLst>
                    <a:gs pos="15000">
                      <a:schemeClr val="tx2"/>
                    </a:gs>
                    <a:gs pos="47000">
                      <a:schemeClr val="tx2"/>
                    </a:gs>
                  </a:gsLst>
                  <a:lin ang="5400000" scaled="1"/>
                </a:gradFill>
                <a:latin typeface="Segoe UI Semilight" panose="020B0402040204020203" pitchFamily="34" charset="0"/>
                <a:cs typeface="Segoe UI Semilight" panose="020B0402040204020203" pitchFamily="34" charset="0"/>
              </a:defRPr>
            </a:lvl1pPr>
            <a:lvl2pPr marL="0" indent="0" algn="ctr" defTabSz="914400" rtl="0" eaLnBrk="1" latinLnBrk="0" hangingPunct="1">
              <a:lnSpc>
                <a:spcPct val="90000"/>
              </a:lnSpc>
              <a:spcBef>
                <a:spcPts val="1000"/>
              </a:spcBef>
              <a:spcAft>
                <a:spcPts val="1200"/>
              </a:spcAft>
              <a:buFont typeface="Arial" panose="020B0604020202020204" pitchFamily="34" charset="0"/>
              <a:buNone/>
              <a:defRPr lang="en-US" sz="2000" kern="1200" dirty="0">
                <a:solidFill>
                  <a:schemeClr val="tx1"/>
                </a:solidFill>
                <a:latin typeface="Segoe UI Semilight" panose="020B0402040204020203" pitchFamily="34" charset="0"/>
                <a:ea typeface="+mn-ea"/>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2"/>
          <p:cNvSpPr>
            <a:spLocks noGrp="1"/>
          </p:cNvSpPr>
          <p:nvPr>
            <p:ph idx="14"/>
          </p:nvPr>
        </p:nvSpPr>
        <p:spPr>
          <a:xfrm>
            <a:off x="4168631" y="2598127"/>
            <a:ext cx="3840480" cy="2524794"/>
          </a:xfrm>
        </p:spPr>
        <p:txBody>
          <a:bodyPr lIns="91440" rIns="91440"/>
          <a:lstStyle>
            <a:lvl1pPr algn="ctr">
              <a:defRPr lang="en-US" sz="2400" kern="1200" dirty="0">
                <a:gradFill>
                  <a:gsLst>
                    <a:gs pos="15000">
                      <a:schemeClr val="tx2"/>
                    </a:gs>
                    <a:gs pos="47000">
                      <a:schemeClr val="tx2"/>
                    </a:gs>
                  </a:gsLst>
                  <a:lin ang="5400000" scaled="1"/>
                </a:gradFill>
                <a:latin typeface="Segoe UI Semilight" panose="020B0402040204020203" pitchFamily="34" charset="0"/>
                <a:ea typeface="+mn-ea"/>
                <a:cs typeface="Segoe UI Semilight" panose="020B0402040204020203" pitchFamily="34" charset="0"/>
              </a:defRPr>
            </a:lvl1pPr>
            <a:lvl2pPr marL="0" indent="0" algn="ctr" defTabSz="914400" rtl="0" eaLnBrk="1" latinLnBrk="0" hangingPunct="1">
              <a:lnSpc>
                <a:spcPct val="90000"/>
              </a:lnSpc>
              <a:spcBef>
                <a:spcPts val="1000"/>
              </a:spcBef>
              <a:spcAft>
                <a:spcPts val="1200"/>
              </a:spcAft>
              <a:buFont typeface="Arial" panose="020B0604020202020204" pitchFamily="34" charset="0"/>
              <a:buNone/>
              <a:defRPr lang="en-US" sz="2000" kern="1200" dirty="0">
                <a:solidFill>
                  <a:schemeClr val="tx1"/>
                </a:solidFill>
                <a:latin typeface="Segoe UI Semilight" panose="020B0402040204020203" pitchFamily="34" charset="0"/>
                <a:ea typeface="+mn-ea"/>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marL="0" lvl="0" indent="0" algn="ctr" defTabSz="914400" rtl="0" eaLnBrk="1" latinLnBrk="0" hangingPunct="1">
              <a:lnSpc>
                <a:spcPct val="90000"/>
              </a:lnSpc>
              <a:spcBef>
                <a:spcPts val="1000"/>
              </a:spcBef>
              <a:spcAft>
                <a:spcPts val="3000"/>
              </a:spcAft>
              <a:buFont typeface="Arial" panose="020B0604020202020204" pitchFamily="34" charset="0"/>
              <a:buNone/>
            </a:pPr>
            <a:r>
              <a:rPr lang="en-US"/>
              <a:t>Click to edit Master text styles</a:t>
            </a:r>
          </a:p>
          <a:p>
            <a:pPr marL="0" lvl="1" indent="0" algn="ctr" defTabSz="914400" rtl="0" eaLnBrk="1" latinLnBrk="0" hangingPunct="1">
              <a:lnSpc>
                <a:spcPct val="90000"/>
              </a:lnSpc>
              <a:spcBef>
                <a:spcPts val="1000"/>
              </a:spcBef>
              <a:spcAft>
                <a:spcPts val="3000"/>
              </a:spcAft>
              <a:buFont typeface="Arial" panose="020B0604020202020204" pitchFamily="34" charset="0"/>
              <a:buNone/>
            </a:pPr>
            <a:r>
              <a:rPr lang="en-US"/>
              <a:t>Second level</a:t>
            </a:r>
          </a:p>
          <a:p>
            <a:pPr marL="0" lvl="2" indent="0" algn="ctr" defTabSz="914400" rtl="0" eaLnBrk="1" latinLnBrk="0" hangingPunct="1">
              <a:lnSpc>
                <a:spcPct val="90000"/>
              </a:lnSpc>
              <a:spcBef>
                <a:spcPts val="1000"/>
              </a:spcBef>
              <a:spcAft>
                <a:spcPts val="3000"/>
              </a:spcAft>
              <a:buFont typeface="Arial" panose="020B0604020202020204" pitchFamily="34" charset="0"/>
              <a:buNone/>
            </a:pPr>
            <a:r>
              <a:rPr lang="en-US"/>
              <a:t>Third level</a:t>
            </a:r>
          </a:p>
          <a:p>
            <a:pPr marL="0" lvl="3" indent="0" algn="ctr" defTabSz="914400" rtl="0" eaLnBrk="1" latinLnBrk="0" hangingPunct="1">
              <a:lnSpc>
                <a:spcPct val="90000"/>
              </a:lnSpc>
              <a:spcBef>
                <a:spcPts val="1000"/>
              </a:spcBef>
              <a:spcAft>
                <a:spcPts val="3000"/>
              </a:spcAft>
              <a:buFont typeface="Arial" panose="020B0604020202020204" pitchFamily="34" charset="0"/>
              <a:buNone/>
            </a:pPr>
            <a:r>
              <a:rPr lang="en-US"/>
              <a:t>Fourth level</a:t>
            </a:r>
          </a:p>
          <a:p>
            <a:pPr marL="0" lvl="4" indent="0" algn="ctr" defTabSz="914400" rtl="0" eaLnBrk="1" latinLnBrk="0" hangingPunct="1">
              <a:lnSpc>
                <a:spcPct val="90000"/>
              </a:lnSpc>
              <a:spcBef>
                <a:spcPts val="1000"/>
              </a:spcBef>
              <a:spcAft>
                <a:spcPts val="3000"/>
              </a:spcAft>
              <a:buFont typeface="Arial" panose="020B0604020202020204" pitchFamily="34" charset="0"/>
              <a:buNone/>
            </a:pPr>
            <a:r>
              <a:rPr lang="en-US"/>
              <a:t>Fifth level</a:t>
            </a:r>
            <a:endParaRPr lang="en-US" dirty="0"/>
          </a:p>
        </p:txBody>
      </p:sp>
      <p:sp>
        <p:nvSpPr>
          <p:cNvPr id="9" name="Content Placeholder 2"/>
          <p:cNvSpPr>
            <a:spLocks noGrp="1"/>
          </p:cNvSpPr>
          <p:nvPr>
            <p:ph idx="15"/>
          </p:nvPr>
        </p:nvSpPr>
        <p:spPr>
          <a:xfrm>
            <a:off x="8158238" y="2598127"/>
            <a:ext cx="3773077" cy="2524794"/>
          </a:xfrm>
        </p:spPr>
        <p:txBody>
          <a:bodyPr lIns="91440" rIns="91440"/>
          <a:lstStyle>
            <a:lvl1pPr algn="ctr">
              <a:defRPr lang="en-US" sz="2400" kern="1200" dirty="0">
                <a:gradFill>
                  <a:gsLst>
                    <a:gs pos="15000">
                      <a:schemeClr val="tx2"/>
                    </a:gs>
                    <a:gs pos="47000">
                      <a:schemeClr val="tx2"/>
                    </a:gs>
                  </a:gsLst>
                  <a:lin ang="5400000" scaled="1"/>
                </a:gradFill>
                <a:latin typeface="Segoe UI Semilight" panose="020B0402040204020203" pitchFamily="34" charset="0"/>
                <a:ea typeface="+mn-ea"/>
                <a:cs typeface="Segoe UI Semilight" panose="020B0402040204020203" pitchFamily="34" charset="0"/>
              </a:defRPr>
            </a:lvl1pPr>
            <a:lvl2pPr marL="0" indent="0" algn="ctr" defTabSz="914400" rtl="0" eaLnBrk="1" latinLnBrk="0" hangingPunct="1">
              <a:lnSpc>
                <a:spcPct val="90000"/>
              </a:lnSpc>
              <a:spcBef>
                <a:spcPts val="1000"/>
              </a:spcBef>
              <a:spcAft>
                <a:spcPts val="1200"/>
              </a:spcAft>
              <a:buFont typeface="Arial" panose="020B0604020202020204" pitchFamily="34" charset="0"/>
              <a:buNone/>
              <a:defRPr lang="en-US" sz="2000" kern="1200" dirty="0">
                <a:solidFill>
                  <a:schemeClr val="tx1"/>
                </a:solidFill>
                <a:latin typeface="Segoe UI Semilight" panose="020B0402040204020203" pitchFamily="34" charset="0"/>
                <a:ea typeface="+mn-ea"/>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marL="0" lvl="0" indent="0" algn="ctr" defTabSz="914400" rtl="0" eaLnBrk="1" latinLnBrk="0" hangingPunct="1">
              <a:lnSpc>
                <a:spcPct val="90000"/>
              </a:lnSpc>
              <a:spcBef>
                <a:spcPts val="1000"/>
              </a:spcBef>
              <a:spcAft>
                <a:spcPts val="3000"/>
              </a:spcAft>
              <a:buFont typeface="Arial" panose="020B0604020202020204" pitchFamily="34" charset="0"/>
              <a:buNone/>
            </a:pPr>
            <a:r>
              <a:rPr lang="en-US"/>
              <a:t>Click to edit Master text styles</a:t>
            </a:r>
          </a:p>
          <a:p>
            <a:pPr marL="0" lvl="1" indent="0" algn="ctr" defTabSz="914400" rtl="0" eaLnBrk="1" latinLnBrk="0" hangingPunct="1">
              <a:lnSpc>
                <a:spcPct val="90000"/>
              </a:lnSpc>
              <a:spcBef>
                <a:spcPts val="1000"/>
              </a:spcBef>
              <a:spcAft>
                <a:spcPts val="3000"/>
              </a:spcAft>
              <a:buFont typeface="Arial" panose="020B0604020202020204" pitchFamily="34" charset="0"/>
              <a:buNone/>
            </a:pPr>
            <a:r>
              <a:rPr lang="en-US"/>
              <a:t>Second level</a:t>
            </a:r>
          </a:p>
          <a:p>
            <a:pPr marL="0" lvl="2" indent="0" algn="ctr" defTabSz="914400" rtl="0" eaLnBrk="1" latinLnBrk="0" hangingPunct="1">
              <a:lnSpc>
                <a:spcPct val="90000"/>
              </a:lnSpc>
              <a:spcBef>
                <a:spcPts val="1000"/>
              </a:spcBef>
              <a:spcAft>
                <a:spcPts val="3000"/>
              </a:spcAft>
              <a:buFont typeface="Arial" panose="020B0604020202020204" pitchFamily="34" charset="0"/>
              <a:buNone/>
            </a:pPr>
            <a:r>
              <a:rPr lang="en-US"/>
              <a:t>Third level</a:t>
            </a:r>
          </a:p>
          <a:p>
            <a:pPr marL="0" lvl="3" indent="0" algn="ctr" defTabSz="914400" rtl="0" eaLnBrk="1" latinLnBrk="0" hangingPunct="1">
              <a:lnSpc>
                <a:spcPct val="90000"/>
              </a:lnSpc>
              <a:spcBef>
                <a:spcPts val="1000"/>
              </a:spcBef>
              <a:spcAft>
                <a:spcPts val="3000"/>
              </a:spcAft>
              <a:buFont typeface="Arial" panose="020B0604020202020204" pitchFamily="34" charset="0"/>
              <a:buNone/>
            </a:pPr>
            <a:r>
              <a:rPr lang="en-US"/>
              <a:t>Fourth level</a:t>
            </a:r>
          </a:p>
          <a:p>
            <a:pPr marL="0" lvl="4" indent="0" algn="ctr" defTabSz="914400" rtl="0" eaLnBrk="1" latinLnBrk="0" hangingPunct="1">
              <a:lnSpc>
                <a:spcPct val="90000"/>
              </a:lnSpc>
              <a:spcBef>
                <a:spcPts val="1000"/>
              </a:spcBef>
              <a:spcAft>
                <a:spcPts val="3000"/>
              </a:spcAft>
              <a:buFont typeface="Arial" panose="020B0604020202020204" pitchFamily="34" charset="0"/>
              <a:buNone/>
            </a:pPr>
            <a:r>
              <a:rPr lang="en-US"/>
              <a:t>Fifth level</a:t>
            </a:r>
            <a:endParaRPr lang="en-US" dirty="0"/>
          </a:p>
        </p:txBody>
      </p:sp>
      <p:sp>
        <p:nvSpPr>
          <p:cNvPr id="11" name="Freeform: Shape 10"/>
          <p:cNvSpPr/>
          <p:nvPr userDrawn="1"/>
        </p:nvSpPr>
        <p:spPr>
          <a:xfrm>
            <a:off x="129521" y="0"/>
            <a:ext cx="2749481" cy="1364786"/>
          </a:xfrm>
          <a:custGeom>
            <a:avLst/>
            <a:gdLst>
              <a:gd name="connsiteX0" fmla="*/ 0 w 4741280"/>
              <a:gd name="connsiteY0" fmla="*/ 0 h 2353474"/>
              <a:gd name="connsiteX1" fmla="*/ 4741280 w 4741280"/>
              <a:gd name="connsiteY1" fmla="*/ 0 h 2353474"/>
              <a:gd name="connsiteX2" fmla="*/ 4729949 w 4741280"/>
              <a:gd name="connsiteY2" fmla="*/ 224399 h 2353474"/>
              <a:gd name="connsiteX3" fmla="*/ 2370640 w 4741280"/>
              <a:gd name="connsiteY3" fmla="*/ 2353474 h 2353474"/>
              <a:gd name="connsiteX4" fmla="*/ 11331 w 4741280"/>
              <a:gd name="connsiteY4" fmla="*/ 224399 h 2353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1280" h="2353474">
                <a:moveTo>
                  <a:pt x="0" y="0"/>
                </a:moveTo>
                <a:lnTo>
                  <a:pt x="4741280" y="0"/>
                </a:lnTo>
                <a:lnTo>
                  <a:pt x="4729949" y="224399"/>
                </a:lnTo>
                <a:cubicBezTo>
                  <a:pt x="4608502" y="1420269"/>
                  <a:pt x="3598552" y="2353474"/>
                  <a:pt x="2370640" y="2353474"/>
                </a:cubicBezTo>
                <a:cubicBezTo>
                  <a:pt x="1142728" y="2353474"/>
                  <a:pt x="132779" y="1420269"/>
                  <a:pt x="11331" y="224399"/>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316322" y="339408"/>
            <a:ext cx="2375877" cy="535531"/>
          </a:xfrm>
        </p:spPr>
        <p:txBody>
          <a:bodyPr/>
          <a:lstStyle>
            <a:lvl1pPr algn="ctr">
              <a:defRPr lang="en-US" sz="3200" b="0" i="0" kern="1200" spc="60" baseline="0" dirty="0">
                <a:solidFill>
                  <a:schemeClr val="bg1"/>
                </a:solidFill>
                <a:latin typeface="+mj-lt"/>
                <a:ea typeface="+mn-ea"/>
                <a:cs typeface="Segoe UI Semilight" panose="020B0402040204020203" pitchFamily="34" charset="0"/>
              </a:defRPr>
            </a:lvl1pPr>
          </a:lstStyle>
          <a:p>
            <a:pPr marL="0" lvl="0" indent="0" algn="ctr" defTabSz="914400" rtl="0" eaLnBrk="1" latinLnBrk="0" hangingPunct="1">
              <a:lnSpc>
                <a:spcPct val="90000"/>
              </a:lnSpc>
              <a:spcBef>
                <a:spcPts val="1000"/>
              </a:spcBef>
              <a:buFont typeface="Arial" panose="020B0604020202020204" pitchFamily="34" charset="0"/>
              <a:buNone/>
            </a:pPr>
            <a:r>
              <a:rPr lang="en-US" dirty="0"/>
              <a:t>CLICK TO</a:t>
            </a:r>
          </a:p>
        </p:txBody>
      </p:sp>
      <p:sp>
        <p:nvSpPr>
          <p:cNvPr id="10" name="Text Placeholder 9"/>
          <p:cNvSpPr>
            <a:spLocks noGrp="1"/>
          </p:cNvSpPr>
          <p:nvPr>
            <p:ph type="body" sz="quarter" idx="16"/>
          </p:nvPr>
        </p:nvSpPr>
        <p:spPr>
          <a:xfrm>
            <a:off x="2879003" y="419100"/>
            <a:ext cx="9084398" cy="13700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le,  5 Pillars smaller text">
    <p:spTree>
      <p:nvGrpSpPr>
        <p:cNvPr id="1" name=""/>
        <p:cNvGrpSpPr/>
        <p:nvPr/>
      </p:nvGrpSpPr>
      <p:grpSpPr>
        <a:xfrm>
          <a:off x="0" y="0"/>
          <a:ext cx="0" cy="0"/>
          <a:chOff x="0" y="0"/>
          <a:chExt cx="0" cy="0"/>
        </a:xfrm>
      </p:grpSpPr>
      <p:sp>
        <p:nvSpPr>
          <p:cNvPr id="4" name="Rectangle 3"/>
          <p:cNvSpPr/>
          <p:nvPr userDrawn="1"/>
        </p:nvSpPr>
        <p:spPr>
          <a:xfrm>
            <a:off x="0" y="0"/>
            <a:ext cx="12192000" cy="12143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68658" y="3493674"/>
            <a:ext cx="2377440" cy="2226763"/>
          </a:xfrm>
        </p:spPr>
        <p:txBody>
          <a:bodyPr lIns="146304" rIns="146304"/>
          <a:lstStyle>
            <a:lvl1pPr algn="ctr">
              <a:defRPr sz="2200">
                <a:gradFill>
                  <a:gsLst>
                    <a:gs pos="15000">
                      <a:schemeClr val="tx2"/>
                    </a:gs>
                    <a:gs pos="47000">
                      <a:schemeClr val="tx2"/>
                    </a:gs>
                  </a:gsLst>
                  <a:lin ang="5400000" scaled="1"/>
                </a:gradFill>
                <a:latin typeface="Segoe UI Semilight" panose="020B0402040204020203" pitchFamily="34" charset="0"/>
                <a:cs typeface="Segoe UI Semilight" panose="020B04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a:xfrm>
            <a:off x="11747687" y="6465381"/>
            <a:ext cx="431425" cy="365125"/>
          </a:xfrm>
          <a:prstGeom prst="rect">
            <a:avLst/>
          </a:prstGeom>
        </p:spPr>
        <p:txBody>
          <a:bodyPr/>
          <a:lstStyle/>
          <a:p>
            <a:fld id="{5AE1514C-5E56-4738-A1FF-4B1CFD2A3E36}" type="slidenum">
              <a:rPr lang="en-US" smtClean="0"/>
              <a:t>‹#›</a:t>
            </a:fld>
            <a:endParaRPr lang="en-US" dirty="0"/>
          </a:p>
        </p:txBody>
      </p:sp>
      <p:sp>
        <p:nvSpPr>
          <p:cNvPr id="7" name="Content Placeholder 2"/>
          <p:cNvSpPr>
            <a:spLocks noGrp="1"/>
          </p:cNvSpPr>
          <p:nvPr>
            <p:ph idx="14"/>
          </p:nvPr>
        </p:nvSpPr>
        <p:spPr>
          <a:xfrm>
            <a:off x="2483635" y="3493674"/>
            <a:ext cx="2377440" cy="2226763"/>
          </a:xfrm>
        </p:spPr>
        <p:txBody>
          <a:bodyPr lIns="146304" rIns="146304"/>
          <a:lstStyle>
            <a:lvl1pPr algn="ctr">
              <a:defRPr sz="2200">
                <a:gradFill>
                  <a:gsLst>
                    <a:gs pos="15000">
                      <a:schemeClr val="tx2"/>
                    </a:gs>
                    <a:gs pos="47000">
                      <a:schemeClr val="tx2"/>
                    </a:gs>
                  </a:gsLst>
                  <a:lin ang="5400000" scaled="1"/>
                </a:gradFill>
                <a:latin typeface="Segoe UI Semilight" panose="020B0402040204020203" pitchFamily="34" charset="0"/>
                <a:cs typeface="Segoe UI Semilight" panose="020B04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idx="15"/>
          </p:nvPr>
        </p:nvSpPr>
        <p:spPr>
          <a:xfrm>
            <a:off x="4898612" y="3493674"/>
            <a:ext cx="2377440" cy="2226763"/>
          </a:xfrm>
        </p:spPr>
        <p:txBody>
          <a:bodyPr lIns="146304" rIns="146304"/>
          <a:lstStyle>
            <a:lvl1pPr algn="ctr">
              <a:defRPr sz="2200">
                <a:gradFill>
                  <a:gsLst>
                    <a:gs pos="15000">
                      <a:schemeClr val="tx2"/>
                    </a:gs>
                    <a:gs pos="47000">
                      <a:schemeClr val="tx2"/>
                    </a:gs>
                  </a:gsLst>
                  <a:lin ang="5400000" scaled="1"/>
                </a:gradFill>
                <a:latin typeface="Segoe UI Semilight" panose="020B0402040204020203" pitchFamily="34" charset="0"/>
                <a:cs typeface="Segoe UI Semilight" panose="020B04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2"/>
          <p:cNvSpPr>
            <a:spLocks noGrp="1"/>
          </p:cNvSpPr>
          <p:nvPr>
            <p:ph idx="16"/>
          </p:nvPr>
        </p:nvSpPr>
        <p:spPr>
          <a:xfrm>
            <a:off x="7313589" y="3493674"/>
            <a:ext cx="2377440" cy="2226763"/>
          </a:xfrm>
        </p:spPr>
        <p:txBody>
          <a:bodyPr lIns="146304" rIns="146304"/>
          <a:lstStyle>
            <a:lvl1pPr algn="ctr">
              <a:defRPr sz="2200">
                <a:gradFill>
                  <a:gsLst>
                    <a:gs pos="15000">
                      <a:schemeClr val="tx2"/>
                    </a:gs>
                    <a:gs pos="47000">
                      <a:schemeClr val="tx2"/>
                    </a:gs>
                  </a:gsLst>
                  <a:lin ang="5400000" scaled="1"/>
                </a:gradFill>
                <a:latin typeface="Segoe UI Semilight" panose="020B0402040204020203" pitchFamily="34" charset="0"/>
                <a:cs typeface="Segoe UI Semilight" panose="020B04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2"/>
          <p:cNvSpPr>
            <a:spLocks noGrp="1"/>
          </p:cNvSpPr>
          <p:nvPr>
            <p:ph idx="17"/>
          </p:nvPr>
        </p:nvSpPr>
        <p:spPr>
          <a:xfrm>
            <a:off x="9728566" y="3493674"/>
            <a:ext cx="2377440" cy="2226763"/>
          </a:xfrm>
        </p:spPr>
        <p:txBody>
          <a:bodyPr lIns="146304" rIns="146304"/>
          <a:lstStyle>
            <a:lvl1pPr algn="ctr">
              <a:defRPr sz="2200">
                <a:gradFill>
                  <a:gsLst>
                    <a:gs pos="15000">
                      <a:schemeClr val="tx2"/>
                    </a:gs>
                    <a:gs pos="47000">
                      <a:schemeClr val="tx2"/>
                    </a:gs>
                  </a:gsLst>
                  <a:lin ang="5400000" scaled="1"/>
                </a:gradFill>
                <a:latin typeface="Segoe UI Semilight" panose="020B0402040204020203" pitchFamily="34" charset="0"/>
                <a:cs typeface="Segoe UI Semilight" panose="020B04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Rectangle 11"/>
          <p:cNvSpPr/>
          <p:nvPr userDrawn="1"/>
        </p:nvSpPr>
        <p:spPr>
          <a:xfrm>
            <a:off x="297258" y="3382066"/>
            <a:ext cx="1920240" cy="182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userDrawn="1"/>
        </p:nvSpPr>
        <p:spPr>
          <a:xfrm>
            <a:off x="2712235" y="3382066"/>
            <a:ext cx="1920240" cy="182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p:cNvSpPr/>
          <p:nvPr userDrawn="1"/>
        </p:nvSpPr>
        <p:spPr>
          <a:xfrm>
            <a:off x="7542189" y="3382066"/>
            <a:ext cx="1920240" cy="182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p:nvPr userDrawn="1"/>
        </p:nvSpPr>
        <p:spPr>
          <a:xfrm>
            <a:off x="9957166" y="3382066"/>
            <a:ext cx="1920240" cy="182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p:cNvSpPr/>
          <p:nvPr userDrawn="1"/>
        </p:nvSpPr>
        <p:spPr>
          <a:xfrm>
            <a:off x="5127212" y="3382066"/>
            <a:ext cx="1920240" cy="182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 Placeholder 7"/>
          <p:cNvSpPr>
            <a:spLocks noGrp="1"/>
          </p:cNvSpPr>
          <p:nvPr>
            <p:ph type="body" sz="quarter" idx="13" hasCustomPrompt="1"/>
          </p:nvPr>
        </p:nvSpPr>
        <p:spPr>
          <a:xfrm>
            <a:off x="0" y="470361"/>
            <a:ext cx="12192000" cy="535531"/>
          </a:xfrm>
        </p:spPr>
        <p:txBody>
          <a:bodyPr/>
          <a:lstStyle>
            <a:lvl1pPr marL="0" indent="0" algn="ctr" defTabSz="914400" rtl="0" eaLnBrk="1" latinLnBrk="0" hangingPunct="1">
              <a:lnSpc>
                <a:spcPct val="90000"/>
              </a:lnSpc>
              <a:spcBef>
                <a:spcPts val="1000"/>
              </a:spcBef>
              <a:buFont typeface="Arial" panose="020B0604020202020204" pitchFamily="34" charset="0"/>
              <a:buNone/>
              <a:defRPr lang="en-US" sz="3200" b="0" kern="1200" dirty="0">
                <a:solidFill>
                  <a:schemeClr val="tx1">
                    <a:lumMod val="85000"/>
                    <a:lumOff val="15000"/>
                  </a:schemeClr>
                </a:solidFill>
                <a:latin typeface="+mj-lt"/>
                <a:ea typeface="+mn-ea"/>
                <a:cs typeface="Segoe UI Semilight" panose="020B0402040204020203" pitchFamily="34" charset="0"/>
              </a:defRPr>
            </a:lvl1pPr>
          </a:lstStyle>
          <a:p>
            <a:pPr marL="0" lvl="0" indent="0" algn="ctr" defTabSz="914400" rtl="0" eaLnBrk="1" latinLnBrk="0" hangingPunct="1">
              <a:lnSpc>
                <a:spcPct val="90000"/>
              </a:lnSpc>
              <a:spcBef>
                <a:spcPts val="1000"/>
              </a:spcBef>
              <a:buFont typeface="Arial" panose="020B0604020202020204" pitchFamily="34" charset="0"/>
              <a:buNone/>
            </a:pPr>
            <a:r>
              <a:rPr lang="en-US" dirty="0"/>
              <a:t>Click to edit master title style</a:t>
            </a:r>
          </a:p>
        </p:txBody>
      </p:sp>
      <p:sp>
        <p:nvSpPr>
          <p:cNvPr id="17" name="Content Placeholder 2"/>
          <p:cNvSpPr>
            <a:spLocks noGrp="1"/>
          </p:cNvSpPr>
          <p:nvPr>
            <p:ph idx="18" hasCustomPrompt="1"/>
          </p:nvPr>
        </p:nvSpPr>
        <p:spPr>
          <a:xfrm>
            <a:off x="68658" y="2577396"/>
            <a:ext cx="2377440" cy="840230"/>
          </a:xfrm>
        </p:spPr>
        <p:txBody>
          <a:bodyPr lIns="146304" rIns="146304"/>
          <a:lstStyle>
            <a:lvl1pPr marL="0" algn="ctr" defTabSz="914400" rtl="0" eaLnBrk="1" latinLnBrk="0" hangingPunct="1">
              <a:defRPr lang="en-US" sz="5400" kern="1200" dirty="0">
                <a:solidFill>
                  <a:schemeClr val="tx1"/>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dirty="0"/>
              <a:t>#</a:t>
            </a:r>
          </a:p>
        </p:txBody>
      </p:sp>
      <p:sp>
        <p:nvSpPr>
          <p:cNvPr id="18" name="Content Placeholder 2"/>
          <p:cNvSpPr>
            <a:spLocks noGrp="1"/>
          </p:cNvSpPr>
          <p:nvPr>
            <p:ph idx="19" hasCustomPrompt="1"/>
          </p:nvPr>
        </p:nvSpPr>
        <p:spPr>
          <a:xfrm>
            <a:off x="2483635" y="2577396"/>
            <a:ext cx="2377440" cy="840230"/>
          </a:xfrm>
        </p:spPr>
        <p:txBody>
          <a:bodyPr lIns="146304" rIns="146304"/>
          <a:lstStyle>
            <a:lvl1pPr algn="ctr">
              <a:defRPr lang="en-US" sz="5400" b="1" kern="1200" dirty="0">
                <a:solidFill>
                  <a:schemeClr val="tx1"/>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marL="0" lvl="0" indent="0" algn="ctr" defTabSz="914400" rtl="0" eaLnBrk="1" latinLnBrk="0" hangingPunct="1">
              <a:lnSpc>
                <a:spcPct val="90000"/>
              </a:lnSpc>
              <a:spcBef>
                <a:spcPts val="1000"/>
              </a:spcBef>
              <a:buFont typeface="Arial" panose="020B0604020202020204" pitchFamily="34" charset="0"/>
              <a:buNone/>
            </a:pPr>
            <a:r>
              <a:rPr lang="en-US" dirty="0"/>
              <a:t>#</a:t>
            </a:r>
          </a:p>
        </p:txBody>
      </p:sp>
      <p:sp>
        <p:nvSpPr>
          <p:cNvPr id="19" name="Content Placeholder 2"/>
          <p:cNvSpPr>
            <a:spLocks noGrp="1"/>
          </p:cNvSpPr>
          <p:nvPr>
            <p:ph idx="20" hasCustomPrompt="1"/>
          </p:nvPr>
        </p:nvSpPr>
        <p:spPr>
          <a:xfrm>
            <a:off x="4898612" y="2577396"/>
            <a:ext cx="2377440" cy="840230"/>
          </a:xfrm>
        </p:spPr>
        <p:txBody>
          <a:bodyPr vert="horz" wrap="square" lIns="146304" tIns="45720" rIns="146304" bIns="45720" rtlCol="0">
            <a:spAutoFit/>
          </a:bodyPr>
          <a:lstStyle>
            <a:lvl1pPr algn="ctr">
              <a:defRPr lang="en-US" sz="5400" dirty="0">
                <a:solidFill>
                  <a:schemeClr val="tx1"/>
                </a:soli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lgn="ctr"/>
            <a:r>
              <a:rPr lang="en-US" dirty="0"/>
              <a:t>#</a:t>
            </a:r>
          </a:p>
        </p:txBody>
      </p:sp>
      <p:sp>
        <p:nvSpPr>
          <p:cNvPr id="20" name="Content Placeholder 2"/>
          <p:cNvSpPr>
            <a:spLocks noGrp="1"/>
          </p:cNvSpPr>
          <p:nvPr>
            <p:ph idx="21" hasCustomPrompt="1"/>
          </p:nvPr>
        </p:nvSpPr>
        <p:spPr>
          <a:xfrm>
            <a:off x="7313589" y="2577396"/>
            <a:ext cx="2377440" cy="840230"/>
          </a:xfrm>
        </p:spPr>
        <p:txBody>
          <a:bodyPr vert="horz" wrap="square" lIns="146304" tIns="45720" rIns="146304" bIns="45720" rtlCol="0">
            <a:spAutoFit/>
          </a:bodyPr>
          <a:lstStyle>
            <a:lvl1pPr algn="ctr">
              <a:defRPr lang="en-US" sz="5400" dirty="0">
                <a:solidFill>
                  <a:schemeClr val="tx1"/>
                </a:soli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lgn="ctr"/>
            <a:r>
              <a:rPr lang="en-US" dirty="0"/>
              <a:t>#</a:t>
            </a:r>
          </a:p>
        </p:txBody>
      </p:sp>
      <p:sp>
        <p:nvSpPr>
          <p:cNvPr id="21" name="Content Placeholder 2"/>
          <p:cNvSpPr>
            <a:spLocks noGrp="1"/>
          </p:cNvSpPr>
          <p:nvPr>
            <p:ph idx="22" hasCustomPrompt="1"/>
          </p:nvPr>
        </p:nvSpPr>
        <p:spPr>
          <a:xfrm>
            <a:off x="9728566" y="2577396"/>
            <a:ext cx="2377440" cy="840230"/>
          </a:xfrm>
        </p:spPr>
        <p:txBody>
          <a:bodyPr vert="horz" wrap="square" lIns="146304" tIns="45720" rIns="146304" bIns="45720" rtlCol="0">
            <a:spAutoFit/>
          </a:bodyPr>
          <a:lstStyle>
            <a:lvl1pPr algn="ctr">
              <a:defRPr lang="en-US" sz="5400" dirty="0">
                <a:solidFill>
                  <a:schemeClr val="tx1"/>
                </a:soli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lgn="ctr"/>
            <a:r>
              <a:rPr lang="en-US" dirty="0"/>
              <a:t>#</a:t>
            </a:r>
          </a:p>
        </p:txBody>
      </p:sp>
    </p:spTree>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decel="10000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750" fill="hold"/>
                                            <p:tgtEl>
                                              <p:spTgt spid="12"/>
                                            </p:tgtEl>
                                            <p:attrNameLst>
                                              <p:attrName>ppt_x</p:attrName>
                                            </p:attrNameLst>
                                          </p:cBhvr>
                                          <p:tavLst>
                                            <p:tav tm="0">
                                              <p:val>
                                                <p:strVal val="#ppt_x"/>
                                              </p:val>
                                            </p:tav>
                                            <p:tav tm="100000">
                                              <p:val>
                                                <p:strVal val="#ppt_x"/>
                                              </p:val>
                                            </p:tav>
                                          </p:tavLst>
                                        </p:anim>
                                        <p:anim calcmode="lin" valueType="num">
                                          <p:cBhvr additive="base">
                                            <p:cTn id="8" dur="75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1" fill="hold" grpId="0" nodeType="withEffect" p14:presetBounceEnd="32000">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 calcmode="lin" valueType="num" p14:bounceEnd="32000">
                                          <p:cBhvr additive="base">
                                            <p:cTn id="11" dur="750" fill="hold"/>
                                            <p:tgtEl>
                                              <p:spTgt spid="17">
                                                <p:txEl>
                                                  <p:pRg st="0" end="0"/>
                                                </p:txEl>
                                              </p:spTgt>
                                            </p:tgtEl>
                                            <p:attrNameLst>
                                              <p:attrName>ppt_x</p:attrName>
                                            </p:attrNameLst>
                                          </p:cBhvr>
                                          <p:tavLst>
                                            <p:tav tm="0">
                                              <p:val>
                                                <p:strVal val="#ppt_x"/>
                                              </p:val>
                                            </p:tav>
                                            <p:tav tm="100000">
                                              <p:val>
                                                <p:strVal val="#ppt_x"/>
                                              </p:val>
                                            </p:tav>
                                          </p:tavLst>
                                        </p:anim>
                                        <p:anim calcmode="lin" valueType="num" p14:bounceEnd="32000">
                                          <p:cBhvr additive="base">
                                            <p:cTn id="12" dur="750" fill="hold"/>
                                            <p:tgtEl>
                                              <p:spTgt spid="17">
                                                <p:txEl>
                                                  <p:pRg st="0" end="0"/>
                                                </p:txEl>
                                              </p:spTgt>
                                            </p:tgtEl>
                                            <p:attrNameLst>
                                              <p:attrName>ppt_y</p:attrName>
                                            </p:attrNameLst>
                                          </p:cBhvr>
                                          <p:tavLst>
                                            <p:tav tm="0">
                                              <p:val>
                                                <p:strVal val="0-#ppt_h/2"/>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750" fill="hold"/>
                                            <p:tgtEl>
                                              <p:spTgt spid="3"/>
                                            </p:tgtEl>
                                            <p:attrNameLst>
                                              <p:attrName>ppt_x</p:attrName>
                                            </p:attrNameLst>
                                          </p:cBhvr>
                                          <p:tavLst>
                                            <p:tav tm="0">
                                              <p:val>
                                                <p:strVal val="#ppt_x"/>
                                              </p:val>
                                            </p:tav>
                                            <p:tav tm="100000">
                                              <p:val>
                                                <p:strVal val="#ppt_x"/>
                                              </p:val>
                                            </p:tav>
                                          </p:tavLst>
                                        </p:anim>
                                        <p:anim calcmode="lin" valueType="num">
                                          <p:cBhvr additive="base">
                                            <p:cTn id="16" dur="75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decel="10000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additive="base">
                                            <p:cTn id="21" dur="750" fill="hold"/>
                                            <p:tgtEl>
                                              <p:spTgt spid="13"/>
                                            </p:tgtEl>
                                            <p:attrNameLst>
                                              <p:attrName>ppt_x</p:attrName>
                                            </p:attrNameLst>
                                          </p:cBhvr>
                                          <p:tavLst>
                                            <p:tav tm="0">
                                              <p:val>
                                                <p:strVal val="#ppt_x"/>
                                              </p:val>
                                            </p:tav>
                                            <p:tav tm="100000">
                                              <p:val>
                                                <p:strVal val="#ppt_x"/>
                                              </p:val>
                                            </p:tav>
                                          </p:tavLst>
                                        </p:anim>
                                        <p:anim calcmode="lin" valueType="num">
                                          <p:cBhvr additive="base">
                                            <p:cTn id="22" dur="750" fill="hold"/>
                                            <p:tgtEl>
                                              <p:spTgt spid="13"/>
                                            </p:tgtEl>
                                            <p:attrNameLst>
                                              <p:attrName>ppt_y</p:attrName>
                                            </p:attrNameLst>
                                          </p:cBhvr>
                                          <p:tavLst>
                                            <p:tav tm="0">
                                              <p:val>
                                                <p:strVal val="1+#ppt_h/2"/>
                                              </p:val>
                                            </p:tav>
                                            <p:tav tm="100000">
                                              <p:val>
                                                <p:strVal val="#ppt_y"/>
                                              </p:val>
                                            </p:tav>
                                          </p:tavLst>
                                        </p:anim>
                                      </p:childTnLst>
                                    </p:cTn>
                                  </p:par>
                                  <p:par>
                                    <p:cTn id="23" presetID="2" presetClass="entr" presetSubtype="1" fill="hold" grpId="0" nodeType="withEffect" p14:presetBounceEnd="32000">
                                      <p:stCondLst>
                                        <p:cond delay="0"/>
                                      </p:stCondLst>
                                      <p:childTnLst>
                                        <p:set>
                                          <p:cBhvr>
                                            <p:cTn id="24" dur="1" fill="hold">
                                              <p:stCondLst>
                                                <p:cond delay="0"/>
                                              </p:stCondLst>
                                            </p:cTn>
                                            <p:tgtEl>
                                              <p:spTgt spid="18">
                                                <p:txEl>
                                                  <p:pRg st="0" end="0"/>
                                                </p:txEl>
                                              </p:spTgt>
                                            </p:tgtEl>
                                            <p:attrNameLst>
                                              <p:attrName>style.visibility</p:attrName>
                                            </p:attrNameLst>
                                          </p:cBhvr>
                                          <p:to>
                                            <p:strVal val="visible"/>
                                          </p:to>
                                        </p:set>
                                        <p:anim calcmode="lin" valueType="num" p14:bounceEnd="32000">
                                          <p:cBhvr additive="base">
                                            <p:cTn id="25" dur="750" fill="hold"/>
                                            <p:tgtEl>
                                              <p:spTgt spid="18">
                                                <p:txEl>
                                                  <p:pRg st="0" end="0"/>
                                                </p:txEl>
                                              </p:spTgt>
                                            </p:tgtEl>
                                            <p:attrNameLst>
                                              <p:attrName>ppt_x</p:attrName>
                                            </p:attrNameLst>
                                          </p:cBhvr>
                                          <p:tavLst>
                                            <p:tav tm="0">
                                              <p:val>
                                                <p:strVal val="#ppt_x"/>
                                              </p:val>
                                            </p:tav>
                                            <p:tav tm="100000">
                                              <p:val>
                                                <p:strVal val="#ppt_x"/>
                                              </p:val>
                                            </p:tav>
                                          </p:tavLst>
                                        </p:anim>
                                        <p:anim calcmode="lin" valueType="num" p14:bounceEnd="32000">
                                          <p:cBhvr additive="base">
                                            <p:cTn id="26" dur="750" fill="hold"/>
                                            <p:tgtEl>
                                              <p:spTgt spid="18">
                                                <p:txEl>
                                                  <p:pRg st="0" end="0"/>
                                                </p:txEl>
                                              </p:spTgt>
                                            </p:tgtEl>
                                            <p:attrNameLst>
                                              <p:attrName>ppt_y</p:attrName>
                                            </p:attrNameLst>
                                          </p:cBhvr>
                                          <p:tavLst>
                                            <p:tav tm="0">
                                              <p:val>
                                                <p:strVal val="0-#ppt_h/2"/>
                                              </p:val>
                                            </p:tav>
                                            <p:tav tm="100000">
                                              <p:val>
                                                <p:strVal val="#ppt_y"/>
                                              </p:val>
                                            </p:tav>
                                          </p:tavLst>
                                        </p:anim>
                                      </p:childTnLst>
                                    </p:cTn>
                                  </p:par>
                                  <p:par>
                                    <p:cTn id="27" presetID="2" presetClass="entr" presetSubtype="4" decel="10000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750" fill="hold"/>
                                            <p:tgtEl>
                                              <p:spTgt spid="7"/>
                                            </p:tgtEl>
                                            <p:attrNameLst>
                                              <p:attrName>ppt_x</p:attrName>
                                            </p:attrNameLst>
                                          </p:cBhvr>
                                          <p:tavLst>
                                            <p:tav tm="0">
                                              <p:val>
                                                <p:strVal val="#ppt_x"/>
                                              </p:val>
                                            </p:tav>
                                            <p:tav tm="100000">
                                              <p:val>
                                                <p:strVal val="#ppt_x"/>
                                              </p:val>
                                            </p:tav>
                                          </p:tavLst>
                                        </p:anim>
                                        <p:anim calcmode="lin" valueType="num">
                                          <p:cBhvr additive="base">
                                            <p:cTn id="30" dur="75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decel="10000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anim calcmode="lin" valueType="num">
                                          <p:cBhvr additive="base">
                                            <p:cTn id="35" dur="750" fill="hold"/>
                                            <p:tgtEl>
                                              <p:spTgt spid="16"/>
                                            </p:tgtEl>
                                            <p:attrNameLst>
                                              <p:attrName>ppt_x</p:attrName>
                                            </p:attrNameLst>
                                          </p:cBhvr>
                                          <p:tavLst>
                                            <p:tav tm="0">
                                              <p:val>
                                                <p:strVal val="#ppt_x"/>
                                              </p:val>
                                            </p:tav>
                                            <p:tav tm="100000">
                                              <p:val>
                                                <p:strVal val="#ppt_x"/>
                                              </p:val>
                                            </p:tav>
                                          </p:tavLst>
                                        </p:anim>
                                        <p:anim calcmode="lin" valueType="num">
                                          <p:cBhvr additive="base">
                                            <p:cTn id="36" dur="750" fill="hold"/>
                                            <p:tgtEl>
                                              <p:spTgt spid="16"/>
                                            </p:tgtEl>
                                            <p:attrNameLst>
                                              <p:attrName>ppt_y</p:attrName>
                                            </p:attrNameLst>
                                          </p:cBhvr>
                                          <p:tavLst>
                                            <p:tav tm="0">
                                              <p:val>
                                                <p:strVal val="1+#ppt_h/2"/>
                                              </p:val>
                                            </p:tav>
                                            <p:tav tm="100000">
                                              <p:val>
                                                <p:strVal val="#ppt_y"/>
                                              </p:val>
                                            </p:tav>
                                          </p:tavLst>
                                        </p:anim>
                                      </p:childTnLst>
                                    </p:cTn>
                                  </p:par>
                                  <p:par>
                                    <p:cTn id="37" presetID="2" presetClass="entr" presetSubtype="1" fill="hold" grpId="0" nodeType="withEffect" p14:presetBounceEnd="32000">
                                      <p:stCondLst>
                                        <p:cond delay="0"/>
                                      </p:stCondLst>
                                      <p:childTnLst>
                                        <p:set>
                                          <p:cBhvr>
                                            <p:cTn id="38" dur="1" fill="hold">
                                              <p:stCondLst>
                                                <p:cond delay="0"/>
                                              </p:stCondLst>
                                            </p:cTn>
                                            <p:tgtEl>
                                              <p:spTgt spid="19"/>
                                            </p:tgtEl>
                                            <p:attrNameLst>
                                              <p:attrName>style.visibility</p:attrName>
                                            </p:attrNameLst>
                                          </p:cBhvr>
                                          <p:to>
                                            <p:strVal val="visible"/>
                                          </p:to>
                                        </p:set>
                                        <p:anim calcmode="lin" valueType="num" p14:bounceEnd="32000">
                                          <p:cBhvr additive="base">
                                            <p:cTn id="39" dur="750" fill="hold"/>
                                            <p:tgtEl>
                                              <p:spTgt spid="19"/>
                                            </p:tgtEl>
                                            <p:attrNameLst>
                                              <p:attrName>ppt_x</p:attrName>
                                            </p:attrNameLst>
                                          </p:cBhvr>
                                          <p:tavLst>
                                            <p:tav tm="0">
                                              <p:val>
                                                <p:strVal val="#ppt_x"/>
                                              </p:val>
                                            </p:tav>
                                            <p:tav tm="100000">
                                              <p:val>
                                                <p:strVal val="#ppt_x"/>
                                              </p:val>
                                            </p:tav>
                                          </p:tavLst>
                                        </p:anim>
                                        <p:anim calcmode="lin" valueType="num" p14:bounceEnd="32000">
                                          <p:cBhvr additive="base">
                                            <p:cTn id="40" dur="750" fill="hold"/>
                                            <p:tgtEl>
                                              <p:spTgt spid="19"/>
                                            </p:tgtEl>
                                            <p:attrNameLst>
                                              <p:attrName>ppt_y</p:attrName>
                                            </p:attrNameLst>
                                          </p:cBhvr>
                                          <p:tavLst>
                                            <p:tav tm="0">
                                              <p:val>
                                                <p:strVal val="0-#ppt_h/2"/>
                                              </p:val>
                                            </p:tav>
                                            <p:tav tm="100000">
                                              <p:val>
                                                <p:strVal val="#ppt_y"/>
                                              </p:val>
                                            </p:tav>
                                          </p:tavLst>
                                        </p:anim>
                                      </p:childTnLst>
                                    </p:cTn>
                                  </p:par>
                                  <p:par>
                                    <p:cTn id="41" presetID="2" presetClass="entr" presetSubtype="4" decel="100000" fill="hold" grpId="0" nodeType="with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750" fill="hold"/>
                                            <p:tgtEl>
                                              <p:spTgt spid="9"/>
                                            </p:tgtEl>
                                            <p:attrNameLst>
                                              <p:attrName>ppt_x</p:attrName>
                                            </p:attrNameLst>
                                          </p:cBhvr>
                                          <p:tavLst>
                                            <p:tav tm="0">
                                              <p:val>
                                                <p:strVal val="#ppt_x"/>
                                              </p:val>
                                            </p:tav>
                                            <p:tav tm="100000">
                                              <p:val>
                                                <p:strVal val="#ppt_x"/>
                                              </p:val>
                                            </p:tav>
                                          </p:tavLst>
                                        </p:anim>
                                        <p:anim calcmode="lin" valueType="num">
                                          <p:cBhvr additive="base">
                                            <p:cTn id="44" dur="75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decel="100000"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anim calcmode="lin" valueType="num">
                                          <p:cBhvr additive="base">
                                            <p:cTn id="49" dur="750" fill="hold"/>
                                            <p:tgtEl>
                                              <p:spTgt spid="14"/>
                                            </p:tgtEl>
                                            <p:attrNameLst>
                                              <p:attrName>ppt_x</p:attrName>
                                            </p:attrNameLst>
                                          </p:cBhvr>
                                          <p:tavLst>
                                            <p:tav tm="0">
                                              <p:val>
                                                <p:strVal val="#ppt_x"/>
                                              </p:val>
                                            </p:tav>
                                            <p:tav tm="100000">
                                              <p:val>
                                                <p:strVal val="#ppt_x"/>
                                              </p:val>
                                            </p:tav>
                                          </p:tavLst>
                                        </p:anim>
                                        <p:anim calcmode="lin" valueType="num">
                                          <p:cBhvr additive="base">
                                            <p:cTn id="50" dur="750" fill="hold"/>
                                            <p:tgtEl>
                                              <p:spTgt spid="14"/>
                                            </p:tgtEl>
                                            <p:attrNameLst>
                                              <p:attrName>ppt_y</p:attrName>
                                            </p:attrNameLst>
                                          </p:cBhvr>
                                          <p:tavLst>
                                            <p:tav tm="0">
                                              <p:val>
                                                <p:strVal val="1+#ppt_h/2"/>
                                              </p:val>
                                            </p:tav>
                                            <p:tav tm="100000">
                                              <p:val>
                                                <p:strVal val="#ppt_y"/>
                                              </p:val>
                                            </p:tav>
                                          </p:tavLst>
                                        </p:anim>
                                      </p:childTnLst>
                                    </p:cTn>
                                  </p:par>
                                  <p:par>
                                    <p:cTn id="51" presetID="2" presetClass="entr" presetSubtype="1" fill="hold" grpId="0" nodeType="withEffect" p14:presetBounceEnd="32000">
                                      <p:stCondLst>
                                        <p:cond delay="0"/>
                                      </p:stCondLst>
                                      <p:childTnLst>
                                        <p:set>
                                          <p:cBhvr>
                                            <p:cTn id="52" dur="1" fill="hold">
                                              <p:stCondLst>
                                                <p:cond delay="0"/>
                                              </p:stCondLst>
                                            </p:cTn>
                                            <p:tgtEl>
                                              <p:spTgt spid="20"/>
                                            </p:tgtEl>
                                            <p:attrNameLst>
                                              <p:attrName>style.visibility</p:attrName>
                                            </p:attrNameLst>
                                          </p:cBhvr>
                                          <p:to>
                                            <p:strVal val="visible"/>
                                          </p:to>
                                        </p:set>
                                        <p:anim calcmode="lin" valueType="num" p14:bounceEnd="32000">
                                          <p:cBhvr additive="base">
                                            <p:cTn id="53" dur="750" fill="hold"/>
                                            <p:tgtEl>
                                              <p:spTgt spid="20"/>
                                            </p:tgtEl>
                                            <p:attrNameLst>
                                              <p:attrName>ppt_x</p:attrName>
                                            </p:attrNameLst>
                                          </p:cBhvr>
                                          <p:tavLst>
                                            <p:tav tm="0">
                                              <p:val>
                                                <p:strVal val="#ppt_x"/>
                                              </p:val>
                                            </p:tav>
                                            <p:tav tm="100000">
                                              <p:val>
                                                <p:strVal val="#ppt_x"/>
                                              </p:val>
                                            </p:tav>
                                          </p:tavLst>
                                        </p:anim>
                                        <p:anim calcmode="lin" valueType="num" p14:bounceEnd="32000">
                                          <p:cBhvr additive="base">
                                            <p:cTn id="54" dur="750" fill="hold"/>
                                            <p:tgtEl>
                                              <p:spTgt spid="20"/>
                                            </p:tgtEl>
                                            <p:attrNameLst>
                                              <p:attrName>ppt_y</p:attrName>
                                            </p:attrNameLst>
                                          </p:cBhvr>
                                          <p:tavLst>
                                            <p:tav tm="0">
                                              <p:val>
                                                <p:strVal val="0-#ppt_h/2"/>
                                              </p:val>
                                            </p:tav>
                                            <p:tav tm="100000">
                                              <p:val>
                                                <p:strVal val="#ppt_y"/>
                                              </p:val>
                                            </p:tav>
                                          </p:tavLst>
                                        </p:anim>
                                      </p:childTnLst>
                                    </p:cTn>
                                  </p:par>
                                  <p:par>
                                    <p:cTn id="55" presetID="2" presetClass="entr" presetSubtype="4" decel="100000" fill="hold" grpId="0" nodeType="withEffect">
                                      <p:stCondLst>
                                        <p:cond delay="0"/>
                                      </p:stCondLst>
                                      <p:childTnLst>
                                        <p:set>
                                          <p:cBhvr>
                                            <p:cTn id="56" dur="1" fill="hold">
                                              <p:stCondLst>
                                                <p:cond delay="0"/>
                                              </p:stCondLst>
                                            </p:cTn>
                                            <p:tgtEl>
                                              <p:spTgt spid="10"/>
                                            </p:tgtEl>
                                            <p:attrNameLst>
                                              <p:attrName>style.visibility</p:attrName>
                                            </p:attrNameLst>
                                          </p:cBhvr>
                                          <p:to>
                                            <p:strVal val="visible"/>
                                          </p:to>
                                        </p:set>
                                        <p:anim calcmode="lin" valueType="num">
                                          <p:cBhvr additive="base">
                                            <p:cTn id="57" dur="750" fill="hold"/>
                                            <p:tgtEl>
                                              <p:spTgt spid="10"/>
                                            </p:tgtEl>
                                            <p:attrNameLst>
                                              <p:attrName>ppt_x</p:attrName>
                                            </p:attrNameLst>
                                          </p:cBhvr>
                                          <p:tavLst>
                                            <p:tav tm="0">
                                              <p:val>
                                                <p:strVal val="#ppt_x"/>
                                              </p:val>
                                            </p:tav>
                                            <p:tav tm="100000">
                                              <p:val>
                                                <p:strVal val="#ppt_x"/>
                                              </p:val>
                                            </p:tav>
                                          </p:tavLst>
                                        </p:anim>
                                        <p:anim calcmode="lin" valueType="num">
                                          <p:cBhvr additive="base">
                                            <p:cTn id="58" dur="75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decel="100000" fill="hold" grpId="0" nodeType="clickEffect">
                                      <p:stCondLst>
                                        <p:cond delay="0"/>
                                      </p:stCondLst>
                                      <p:childTnLst>
                                        <p:set>
                                          <p:cBhvr>
                                            <p:cTn id="62" dur="1" fill="hold">
                                              <p:stCondLst>
                                                <p:cond delay="0"/>
                                              </p:stCondLst>
                                            </p:cTn>
                                            <p:tgtEl>
                                              <p:spTgt spid="15"/>
                                            </p:tgtEl>
                                            <p:attrNameLst>
                                              <p:attrName>style.visibility</p:attrName>
                                            </p:attrNameLst>
                                          </p:cBhvr>
                                          <p:to>
                                            <p:strVal val="visible"/>
                                          </p:to>
                                        </p:set>
                                        <p:anim calcmode="lin" valueType="num">
                                          <p:cBhvr additive="base">
                                            <p:cTn id="63" dur="750" fill="hold"/>
                                            <p:tgtEl>
                                              <p:spTgt spid="15"/>
                                            </p:tgtEl>
                                            <p:attrNameLst>
                                              <p:attrName>ppt_x</p:attrName>
                                            </p:attrNameLst>
                                          </p:cBhvr>
                                          <p:tavLst>
                                            <p:tav tm="0">
                                              <p:val>
                                                <p:strVal val="#ppt_x"/>
                                              </p:val>
                                            </p:tav>
                                            <p:tav tm="100000">
                                              <p:val>
                                                <p:strVal val="#ppt_x"/>
                                              </p:val>
                                            </p:tav>
                                          </p:tavLst>
                                        </p:anim>
                                        <p:anim calcmode="lin" valueType="num">
                                          <p:cBhvr additive="base">
                                            <p:cTn id="64" dur="750" fill="hold"/>
                                            <p:tgtEl>
                                              <p:spTgt spid="15"/>
                                            </p:tgtEl>
                                            <p:attrNameLst>
                                              <p:attrName>ppt_y</p:attrName>
                                            </p:attrNameLst>
                                          </p:cBhvr>
                                          <p:tavLst>
                                            <p:tav tm="0">
                                              <p:val>
                                                <p:strVal val="1+#ppt_h/2"/>
                                              </p:val>
                                            </p:tav>
                                            <p:tav tm="100000">
                                              <p:val>
                                                <p:strVal val="#ppt_y"/>
                                              </p:val>
                                            </p:tav>
                                          </p:tavLst>
                                        </p:anim>
                                      </p:childTnLst>
                                    </p:cTn>
                                  </p:par>
                                  <p:par>
                                    <p:cTn id="65" presetID="2" presetClass="entr" presetSubtype="1" fill="hold" grpId="0" nodeType="withEffect" p14:presetBounceEnd="32000">
                                      <p:stCondLst>
                                        <p:cond delay="0"/>
                                      </p:stCondLst>
                                      <p:childTnLst>
                                        <p:set>
                                          <p:cBhvr>
                                            <p:cTn id="66" dur="1" fill="hold">
                                              <p:stCondLst>
                                                <p:cond delay="0"/>
                                              </p:stCondLst>
                                            </p:cTn>
                                            <p:tgtEl>
                                              <p:spTgt spid="21"/>
                                            </p:tgtEl>
                                            <p:attrNameLst>
                                              <p:attrName>style.visibility</p:attrName>
                                            </p:attrNameLst>
                                          </p:cBhvr>
                                          <p:to>
                                            <p:strVal val="visible"/>
                                          </p:to>
                                        </p:set>
                                        <p:anim calcmode="lin" valueType="num" p14:bounceEnd="32000">
                                          <p:cBhvr additive="base">
                                            <p:cTn id="67" dur="750" fill="hold"/>
                                            <p:tgtEl>
                                              <p:spTgt spid="21"/>
                                            </p:tgtEl>
                                            <p:attrNameLst>
                                              <p:attrName>ppt_x</p:attrName>
                                            </p:attrNameLst>
                                          </p:cBhvr>
                                          <p:tavLst>
                                            <p:tav tm="0">
                                              <p:val>
                                                <p:strVal val="#ppt_x"/>
                                              </p:val>
                                            </p:tav>
                                            <p:tav tm="100000">
                                              <p:val>
                                                <p:strVal val="#ppt_x"/>
                                              </p:val>
                                            </p:tav>
                                          </p:tavLst>
                                        </p:anim>
                                        <p:anim calcmode="lin" valueType="num" p14:bounceEnd="32000">
                                          <p:cBhvr additive="base">
                                            <p:cTn id="68" dur="750" fill="hold"/>
                                            <p:tgtEl>
                                              <p:spTgt spid="21"/>
                                            </p:tgtEl>
                                            <p:attrNameLst>
                                              <p:attrName>ppt_y</p:attrName>
                                            </p:attrNameLst>
                                          </p:cBhvr>
                                          <p:tavLst>
                                            <p:tav tm="0">
                                              <p:val>
                                                <p:strVal val="0-#ppt_h/2"/>
                                              </p:val>
                                            </p:tav>
                                            <p:tav tm="100000">
                                              <p:val>
                                                <p:strVal val="#ppt_y"/>
                                              </p:val>
                                            </p:tav>
                                          </p:tavLst>
                                        </p:anim>
                                      </p:childTnLst>
                                    </p:cTn>
                                  </p:par>
                                  <p:par>
                                    <p:cTn id="69" presetID="2" presetClass="entr" presetSubtype="4" decel="100000" fill="hold" grpId="0" nodeType="withEffect">
                                      <p:stCondLst>
                                        <p:cond delay="0"/>
                                      </p:stCondLst>
                                      <p:childTnLst>
                                        <p:set>
                                          <p:cBhvr>
                                            <p:cTn id="70" dur="1" fill="hold">
                                              <p:stCondLst>
                                                <p:cond delay="0"/>
                                              </p:stCondLst>
                                            </p:cTn>
                                            <p:tgtEl>
                                              <p:spTgt spid="11"/>
                                            </p:tgtEl>
                                            <p:attrNameLst>
                                              <p:attrName>style.visibility</p:attrName>
                                            </p:attrNameLst>
                                          </p:cBhvr>
                                          <p:to>
                                            <p:strVal val="visible"/>
                                          </p:to>
                                        </p:set>
                                        <p:anim calcmode="lin" valueType="num">
                                          <p:cBhvr additive="base">
                                            <p:cTn id="71" dur="750" fill="hold"/>
                                            <p:tgtEl>
                                              <p:spTgt spid="11"/>
                                            </p:tgtEl>
                                            <p:attrNameLst>
                                              <p:attrName>ppt_x</p:attrName>
                                            </p:attrNameLst>
                                          </p:cBhvr>
                                          <p:tavLst>
                                            <p:tav tm="0">
                                              <p:val>
                                                <p:strVal val="#ppt_x"/>
                                              </p:val>
                                            </p:tav>
                                            <p:tav tm="100000">
                                              <p:val>
                                                <p:strVal val="#ppt_x"/>
                                              </p:val>
                                            </p:tav>
                                          </p:tavLst>
                                        </p:anim>
                                        <p:anim calcmode="lin" valueType="num">
                                          <p:cBhvr additive="base">
                                            <p:cTn id="72" dur="75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p:tmplLst>
              <p:tmpl>
                <p:tnLst>
                  <p:par>
                    <p:cTn presetID="2" presetClass="entr" presetSubtype="4" decel="100000"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750" fill="hold"/>
                            <p:tgtEl>
                              <p:spTgt spid="3"/>
                            </p:tgtEl>
                            <p:attrNameLst>
                              <p:attrName>ppt_x</p:attrName>
                            </p:attrNameLst>
                          </p:cBhvr>
                          <p:tavLst>
                            <p:tav tm="0">
                              <p:val>
                                <p:strVal val="#ppt_x"/>
                              </p:val>
                            </p:tav>
                            <p:tav tm="100000">
                              <p:val>
                                <p:strVal val="#ppt_x"/>
                              </p:val>
                            </p:tav>
                          </p:tavLst>
                        </p:anim>
                        <p:anim calcmode="lin" valueType="num">
                          <p:cBhvr additive="base">
                            <p:cTn dur="750" fill="hold"/>
                            <p:tgtEl>
                              <p:spTgt spid="3"/>
                            </p:tgtEl>
                            <p:attrNameLst>
                              <p:attrName>ppt_y</p:attrName>
                            </p:attrNameLst>
                          </p:cBhvr>
                          <p:tavLst>
                            <p:tav tm="0">
                              <p:val>
                                <p:strVal val="1+#ppt_h/2"/>
                              </p:val>
                            </p:tav>
                            <p:tav tm="100000">
                              <p:val>
                                <p:strVal val="#ppt_y"/>
                              </p:val>
                            </p:tav>
                          </p:tavLst>
                        </p:anim>
                      </p:childTnLst>
                    </p:cTn>
                  </p:par>
                </p:tnLst>
              </p:tmpl>
            </p:tmplLst>
          </p:bldP>
          <p:bldP spid="7" grpId="0" uiExpand="1">
            <p:tmplLst>
              <p:tmpl>
                <p:tnLst>
                  <p:par>
                    <p:cTn presetID="2" presetClass="entr" presetSubtype="4" decel="100000" fill="hold" nodeType="with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750" fill="hold"/>
                            <p:tgtEl>
                              <p:spTgt spid="7"/>
                            </p:tgtEl>
                            <p:attrNameLst>
                              <p:attrName>ppt_x</p:attrName>
                            </p:attrNameLst>
                          </p:cBhvr>
                          <p:tavLst>
                            <p:tav tm="0">
                              <p:val>
                                <p:strVal val="#ppt_x"/>
                              </p:val>
                            </p:tav>
                            <p:tav tm="100000">
                              <p:val>
                                <p:strVal val="#ppt_x"/>
                              </p:val>
                            </p:tav>
                          </p:tavLst>
                        </p:anim>
                        <p:anim calcmode="lin" valueType="num">
                          <p:cBhvr additive="base">
                            <p:cTn dur="750" fill="hold"/>
                            <p:tgtEl>
                              <p:spTgt spid="7"/>
                            </p:tgtEl>
                            <p:attrNameLst>
                              <p:attrName>ppt_y</p:attrName>
                            </p:attrNameLst>
                          </p:cBhvr>
                          <p:tavLst>
                            <p:tav tm="0">
                              <p:val>
                                <p:strVal val="1+#ppt_h/2"/>
                              </p:val>
                            </p:tav>
                            <p:tav tm="100000">
                              <p:val>
                                <p:strVal val="#ppt_y"/>
                              </p:val>
                            </p:tav>
                          </p:tavLst>
                        </p:anim>
                      </p:childTnLst>
                    </p:cTn>
                  </p:par>
                </p:tnLst>
              </p:tmpl>
            </p:tmplLst>
          </p:bldP>
          <p:bldP spid="9" grpId="0">
            <p:tmplLst>
              <p:tmpl>
                <p:tnLst>
                  <p:par>
                    <p:cTn presetID="2" presetClass="entr" presetSubtype="4" decel="100000"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ppt_x"/>
                              </p:val>
                            </p:tav>
                            <p:tav tm="100000">
                              <p:val>
                                <p:strVal val="#ppt_x"/>
                              </p:val>
                            </p:tav>
                          </p:tavLst>
                        </p:anim>
                        <p:anim calcmode="lin" valueType="num">
                          <p:cBhvr additive="base">
                            <p:cTn dur="750" fill="hold"/>
                            <p:tgtEl>
                              <p:spTgt spid="9"/>
                            </p:tgtEl>
                            <p:attrNameLst>
                              <p:attrName>ppt_y</p:attrName>
                            </p:attrNameLst>
                          </p:cBhvr>
                          <p:tavLst>
                            <p:tav tm="0">
                              <p:val>
                                <p:strVal val="1+#ppt_h/2"/>
                              </p:val>
                            </p:tav>
                            <p:tav tm="100000">
                              <p:val>
                                <p:strVal val="#ppt_y"/>
                              </p:val>
                            </p:tav>
                          </p:tavLst>
                        </p:anim>
                      </p:childTnLst>
                    </p:cTn>
                  </p:par>
                </p:tnLst>
              </p:tmpl>
            </p:tmplLst>
          </p:bldP>
          <p:bldP spid="10" grpId="0">
            <p:tmplLst>
              <p:tmpl>
                <p:tnLst>
                  <p:par>
                    <p:cTn presetID="2" presetClass="entr" presetSubtype="4"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ppt_x"/>
                              </p:val>
                            </p:tav>
                            <p:tav tm="100000">
                              <p:val>
                                <p:strVal val="#ppt_x"/>
                              </p:val>
                            </p:tav>
                          </p:tavLst>
                        </p:anim>
                        <p:anim calcmode="lin" valueType="num">
                          <p:cBhvr additive="base">
                            <p:cTn dur="750" fill="hold"/>
                            <p:tgtEl>
                              <p:spTgt spid="10"/>
                            </p:tgtEl>
                            <p:attrNameLst>
                              <p:attrName>ppt_y</p:attrName>
                            </p:attrNameLst>
                          </p:cBhvr>
                          <p:tavLst>
                            <p:tav tm="0">
                              <p:val>
                                <p:strVal val="1+#ppt_h/2"/>
                              </p:val>
                            </p:tav>
                            <p:tav tm="100000">
                              <p:val>
                                <p:strVal val="#ppt_y"/>
                              </p:val>
                            </p:tav>
                          </p:tavLst>
                        </p:anim>
                      </p:childTnLst>
                    </p:cTn>
                  </p:par>
                </p:tnLst>
              </p:tmpl>
            </p:tmplLst>
          </p:bldP>
          <p:bldP spid="11" grpId="0">
            <p:tmplLst>
              <p:tmpl>
                <p:tnLst>
                  <p:par>
                    <p:cTn presetID="2" presetClass="entr" presetSubtype="4"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ppt_x"/>
                              </p:val>
                            </p:tav>
                            <p:tav tm="100000">
                              <p:val>
                                <p:strVal val="#ppt_x"/>
                              </p:val>
                            </p:tav>
                          </p:tavLst>
                        </p:anim>
                        <p:anim calcmode="lin" valueType="num">
                          <p:cBhvr additive="base">
                            <p:cTn dur="750" fill="hold"/>
                            <p:tgtEl>
                              <p:spTgt spid="11"/>
                            </p:tgtEl>
                            <p:attrNameLst>
                              <p:attrName>ppt_y</p:attrName>
                            </p:attrNameLst>
                          </p:cBhvr>
                          <p:tavLst>
                            <p:tav tm="0">
                              <p:val>
                                <p:strVal val="1+#ppt_h/2"/>
                              </p:val>
                            </p:tav>
                            <p:tav tm="100000">
                              <p:val>
                                <p:strVal val="#ppt_y"/>
                              </p:val>
                            </p:tav>
                          </p:tavLst>
                        </p:anim>
                      </p:childTnLst>
                    </p:cTn>
                  </p:par>
                </p:tnLst>
              </p:tmpl>
            </p:tmplLst>
          </p:bldP>
          <p:bldP spid="12" grpId="0" animBg="1"/>
          <p:bldP spid="13" grpId="0" animBg="1"/>
          <p:bldP spid="14" grpId="0" animBg="1"/>
          <p:bldP spid="15" grpId="0" animBg="1"/>
          <p:bldP spid="16" grpId="0" animBg="1"/>
          <p:bldP spid="17" grpId="0" uiExpand="1" build="p">
            <p:tmplLst>
              <p:tmpl lvl="1">
                <p:tnLst>
                  <p:par>
                    <p:cTn presetID="2" presetClass="entr" presetSubtype="1"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0-#ppt_h/2"/>
                              </p:val>
                            </p:tav>
                            <p:tav tm="100000">
                              <p:val>
                                <p:strVal val="#ppt_y"/>
                              </p:val>
                            </p:tav>
                          </p:tavLst>
                        </p:anim>
                      </p:childTnLst>
                    </p:cTn>
                  </p:par>
                </p:tnLst>
              </p:tmpl>
              <p:tmpl lvl="2">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 lvl="5">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Lst>
          </p:bldP>
          <p:bldP spid="18" grpId="0" uiExpand="1" build="p">
            <p:tmplLst>
              <p:tmpl lvl="1">
                <p:tnLst>
                  <p:par>
                    <p:cTn presetID="2" presetClass="entr" presetSubtype="1"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0-#ppt_h/2"/>
                              </p:val>
                            </p:tav>
                            <p:tav tm="100000">
                              <p:val>
                                <p:strVal val="#ppt_y"/>
                              </p:val>
                            </p:tav>
                          </p:tavLst>
                        </p:anim>
                      </p:childTnLst>
                    </p:cTn>
                  </p:par>
                </p:tnLst>
              </p:tmpl>
              <p:tmpl lvl="2">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 lvl="5">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Lst>
          </p:bldP>
          <p:bldP spid="19" grpId="0">
            <p:tmplLst>
              <p:tmpl>
                <p:tnLst>
                  <p:par>
                    <p:cTn presetID="2" presetClass="entr" presetSubtype="1" fill="hold" nodeType="with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750" fill="hold"/>
                            <p:tgtEl>
                              <p:spTgt spid="19"/>
                            </p:tgtEl>
                            <p:attrNameLst>
                              <p:attrName>ppt_x</p:attrName>
                            </p:attrNameLst>
                          </p:cBhvr>
                          <p:tavLst>
                            <p:tav tm="0">
                              <p:val>
                                <p:strVal val="#ppt_x"/>
                              </p:val>
                            </p:tav>
                            <p:tav tm="100000">
                              <p:val>
                                <p:strVal val="#ppt_x"/>
                              </p:val>
                            </p:tav>
                          </p:tavLst>
                        </p:anim>
                        <p:anim calcmode="lin" valueType="num">
                          <p:cBhvr additive="base">
                            <p:cTn dur="750" fill="hold"/>
                            <p:tgtEl>
                              <p:spTgt spid="19"/>
                            </p:tgtEl>
                            <p:attrNameLst>
                              <p:attrName>ppt_y</p:attrName>
                            </p:attrNameLst>
                          </p:cBhvr>
                          <p:tavLst>
                            <p:tav tm="0">
                              <p:val>
                                <p:strVal val="0-#ppt_h/2"/>
                              </p:val>
                            </p:tav>
                            <p:tav tm="100000">
                              <p:val>
                                <p:strVal val="#ppt_y"/>
                              </p:val>
                            </p:tav>
                          </p:tavLst>
                        </p:anim>
                      </p:childTnLst>
                    </p:cTn>
                  </p:par>
                </p:tnLst>
              </p:tmpl>
            </p:tmplLst>
          </p:bldP>
          <p:bldP spid="20" grpId="0">
            <p:tmplLst>
              <p:tmpl>
                <p:tnLst>
                  <p:par>
                    <p:cTn presetID="2" presetClass="entr" presetSubtype="1"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750" fill="hold"/>
                            <p:tgtEl>
                              <p:spTgt spid="20"/>
                            </p:tgtEl>
                            <p:attrNameLst>
                              <p:attrName>ppt_x</p:attrName>
                            </p:attrNameLst>
                          </p:cBhvr>
                          <p:tavLst>
                            <p:tav tm="0">
                              <p:val>
                                <p:strVal val="#ppt_x"/>
                              </p:val>
                            </p:tav>
                            <p:tav tm="100000">
                              <p:val>
                                <p:strVal val="#ppt_x"/>
                              </p:val>
                            </p:tav>
                          </p:tavLst>
                        </p:anim>
                        <p:anim calcmode="lin" valueType="num">
                          <p:cBhvr additive="base">
                            <p:cTn dur="750" fill="hold"/>
                            <p:tgtEl>
                              <p:spTgt spid="20"/>
                            </p:tgtEl>
                            <p:attrNameLst>
                              <p:attrName>ppt_y</p:attrName>
                            </p:attrNameLst>
                          </p:cBhvr>
                          <p:tavLst>
                            <p:tav tm="0">
                              <p:val>
                                <p:strVal val="0-#ppt_h/2"/>
                              </p:val>
                            </p:tav>
                            <p:tav tm="100000">
                              <p:val>
                                <p:strVal val="#ppt_y"/>
                              </p:val>
                            </p:tav>
                          </p:tavLst>
                        </p:anim>
                      </p:childTnLst>
                    </p:cTn>
                  </p:par>
                </p:tnLst>
              </p:tmpl>
            </p:tmplLst>
          </p:bldP>
          <p:bldP spid="21" grpId="0">
            <p:tmplLst>
              <p:tmpl>
                <p:tnLst>
                  <p:par>
                    <p:cTn presetID="2" presetClass="entr" presetSubtype="1"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750" fill="hold"/>
                            <p:tgtEl>
                              <p:spTgt spid="21"/>
                            </p:tgtEl>
                            <p:attrNameLst>
                              <p:attrName>ppt_x</p:attrName>
                            </p:attrNameLst>
                          </p:cBhvr>
                          <p:tavLst>
                            <p:tav tm="0">
                              <p:val>
                                <p:strVal val="#ppt_x"/>
                              </p:val>
                            </p:tav>
                            <p:tav tm="100000">
                              <p:val>
                                <p:strVal val="#ppt_x"/>
                              </p:val>
                            </p:tav>
                          </p:tavLst>
                        </p:anim>
                        <p:anim calcmode="lin" valueType="num">
                          <p:cBhvr additive="base">
                            <p:cTn dur="750" fill="hold"/>
                            <p:tgtEl>
                              <p:spTgt spid="21"/>
                            </p:tgtEl>
                            <p:attrNameLst>
                              <p:attrName>ppt_y</p:attrName>
                            </p:attrNameLst>
                          </p:cBhvr>
                          <p:tavLst>
                            <p:tav tm="0">
                              <p:val>
                                <p:strVal val="0-#ppt_h/2"/>
                              </p:val>
                            </p:tav>
                            <p:tav tm="100000">
                              <p:val>
                                <p:strVal val="#ppt_y"/>
                              </p:val>
                            </p:tav>
                          </p:tavLst>
                        </p:anim>
                      </p:childTnLst>
                    </p:cTn>
                  </p:par>
                </p:tnLst>
              </p:tmpl>
            </p:tmplLst>
          </p:bldP>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decel="10000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750" fill="hold"/>
                                            <p:tgtEl>
                                              <p:spTgt spid="12"/>
                                            </p:tgtEl>
                                            <p:attrNameLst>
                                              <p:attrName>ppt_x</p:attrName>
                                            </p:attrNameLst>
                                          </p:cBhvr>
                                          <p:tavLst>
                                            <p:tav tm="0">
                                              <p:val>
                                                <p:strVal val="#ppt_x"/>
                                              </p:val>
                                            </p:tav>
                                            <p:tav tm="100000">
                                              <p:val>
                                                <p:strVal val="#ppt_x"/>
                                              </p:val>
                                            </p:tav>
                                          </p:tavLst>
                                        </p:anim>
                                        <p:anim calcmode="lin" valueType="num">
                                          <p:cBhvr additive="base">
                                            <p:cTn id="8" dur="75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 calcmode="lin" valueType="num">
                                          <p:cBhvr additive="base">
                                            <p:cTn id="11" dur="750" fill="hold"/>
                                            <p:tgtEl>
                                              <p:spTgt spid="17">
                                                <p:txEl>
                                                  <p:pRg st="0" end="0"/>
                                                </p:txEl>
                                              </p:spTgt>
                                            </p:tgtEl>
                                            <p:attrNameLst>
                                              <p:attrName>ppt_x</p:attrName>
                                            </p:attrNameLst>
                                          </p:cBhvr>
                                          <p:tavLst>
                                            <p:tav tm="0">
                                              <p:val>
                                                <p:strVal val="#ppt_x"/>
                                              </p:val>
                                            </p:tav>
                                            <p:tav tm="100000">
                                              <p:val>
                                                <p:strVal val="#ppt_x"/>
                                              </p:val>
                                            </p:tav>
                                          </p:tavLst>
                                        </p:anim>
                                        <p:anim calcmode="lin" valueType="num">
                                          <p:cBhvr additive="base">
                                            <p:cTn id="12" dur="750" fill="hold"/>
                                            <p:tgtEl>
                                              <p:spTgt spid="17">
                                                <p:txEl>
                                                  <p:pRg st="0" end="0"/>
                                                </p:txEl>
                                              </p:spTgt>
                                            </p:tgtEl>
                                            <p:attrNameLst>
                                              <p:attrName>ppt_y</p:attrName>
                                            </p:attrNameLst>
                                          </p:cBhvr>
                                          <p:tavLst>
                                            <p:tav tm="0">
                                              <p:val>
                                                <p:strVal val="0-#ppt_h/2"/>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750" fill="hold"/>
                                            <p:tgtEl>
                                              <p:spTgt spid="3"/>
                                            </p:tgtEl>
                                            <p:attrNameLst>
                                              <p:attrName>ppt_x</p:attrName>
                                            </p:attrNameLst>
                                          </p:cBhvr>
                                          <p:tavLst>
                                            <p:tav tm="0">
                                              <p:val>
                                                <p:strVal val="#ppt_x"/>
                                              </p:val>
                                            </p:tav>
                                            <p:tav tm="100000">
                                              <p:val>
                                                <p:strVal val="#ppt_x"/>
                                              </p:val>
                                            </p:tav>
                                          </p:tavLst>
                                        </p:anim>
                                        <p:anim calcmode="lin" valueType="num">
                                          <p:cBhvr additive="base">
                                            <p:cTn id="16" dur="75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decel="10000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additive="base">
                                            <p:cTn id="21" dur="750" fill="hold"/>
                                            <p:tgtEl>
                                              <p:spTgt spid="13"/>
                                            </p:tgtEl>
                                            <p:attrNameLst>
                                              <p:attrName>ppt_x</p:attrName>
                                            </p:attrNameLst>
                                          </p:cBhvr>
                                          <p:tavLst>
                                            <p:tav tm="0">
                                              <p:val>
                                                <p:strVal val="#ppt_x"/>
                                              </p:val>
                                            </p:tav>
                                            <p:tav tm="100000">
                                              <p:val>
                                                <p:strVal val="#ppt_x"/>
                                              </p:val>
                                            </p:tav>
                                          </p:tavLst>
                                        </p:anim>
                                        <p:anim calcmode="lin" valueType="num">
                                          <p:cBhvr additive="base">
                                            <p:cTn id="22" dur="750" fill="hold"/>
                                            <p:tgtEl>
                                              <p:spTgt spid="13"/>
                                            </p:tgtEl>
                                            <p:attrNameLst>
                                              <p:attrName>ppt_y</p:attrName>
                                            </p:attrNameLst>
                                          </p:cBhvr>
                                          <p:tavLst>
                                            <p:tav tm="0">
                                              <p:val>
                                                <p:strVal val="1+#ppt_h/2"/>
                                              </p:val>
                                            </p:tav>
                                            <p:tav tm="100000">
                                              <p:val>
                                                <p:strVal val="#ppt_y"/>
                                              </p:val>
                                            </p:tav>
                                          </p:tavLst>
                                        </p:anim>
                                      </p:childTnLst>
                                    </p:cTn>
                                  </p:par>
                                  <p:par>
                                    <p:cTn id="23" presetID="2" presetClass="entr" presetSubtype="1" fill="hold" grpId="0" nodeType="withEffect">
                                      <p:stCondLst>
                                        <p:cond delay="0"/>
                                      </p:stCondLst>
                                      <p:childTnLst>
                                        <p:set>
                                          <p:cBhvr>
                                            <p:cTn id="24" dur="1" fill="hold">
                                              <p:stCondLst>
                                                <p:cond delay="0"/>
                                              </p:stCondLst>
                                            </p:cTn>
                                            <p:tgtEl>
                                              <p:spTgt spid="18">
                                                <p:txEl>
                                                  <p:pRg st="0" end="0"/>
                                                </p:txEl>
                                              </p:spTgt>
                                            </p:tgtEl>
                                            <p:attrNameLst>
                                              <p:attrName>style.visibility</p:attrName>
                                            </p:attrNameLst>
                                          </p:cBhvr>
                                          <p:to>
                                            <p:strVal val="visible"/>
                                          </p:to>
                                        </p:set>
                                        <p:anim calcmode="lin" valueType="num">
                                          <p:cBhvr additive="base">
                                            <p:cTn id="25" dur="750" fill="hold"/>
                                            <p:tgtEl>
                                              <p:spTgt spid="18">
                                                <p:txEl>
                                                  <p:pRg st="0" end="0"/>
                                                </p:txEl>
                                              </p:spTgt>
                                            </p:tgtEl>
                                            <p:attrNameLst>
                                              <p:attrName>ppt_x</p:attrName>
                                            </p:attrNameLst>
                                          </p:cBhvr>
                                          <p:tavLst>
                                            <p:tav tm="0">
                                              <p:val>
                                                <p:strVal val="#ppt_x"/>
                                              </p:val>
                                            </p:tav>
                                            <p:tav tm="100000">
                                              <p:val>
                                                <p:strVal val="#ppt_x"/>
                                              </p:val>
                                            </p:tav>
                                          </p:tavLst>
                                        </p:anim>
                                        <p:anim calcmode="lin" valueType="num">
                                          <p:cBhvr additive="base">
                                            <p:cTn id="26" dur="750" fill="hold"/>
                                            <p:tgtEl>
                                              <p:spTgt spid="18">
                                                <p:txEl>
                                                  <p:pRg st="0" end="0"/>
                                                </p:txEl>
                                              </p:spTgt>
                                            </p:tgtEl>
                                            <p:attrNameLst>
                                              <p:attrName>ppt_y</p:attrName>
                                            </p:attrNameLst>
                                          </p:cBhvr>
                                          <p:tavLst>
                                            <p:tav tm="0">
                                              <p:val>
                                                <p:strVal val="0-#ppt_h/2"/>
                                              </p:val>
                                            </p:tav>
                                            <p:tav tm="100000">
                                              <p:val>
                                                <p:strVal val="#ppt_y"/>
                                              </p:val>
                                            </p:tav>
                                          </p:tavLst>
                                        </p:anim>
                                      </p:childTnLst>
                                    </p:cTn>
                                  </p:par>
                                  <p:par>
                                    <p:cTn id="27" presetID="2" presetClass="entr" presetSubtype="4" decel="10000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750" fill="hold"/>
                                            <p:tgtEl>
                                              <p:spTgt spid="7"/>
                                            </p:tgtEl>
                                            <p:attrNameLst>
                                              <p:attrName>ppt_x</p:attrName>
                                            </p:attrNameLst>
                                          </p:cBhvr>
                                          <p:tavLst>
                                            <p:tav tm="0">
                                              <p:val>
                                                <p:strVal val="#ppt_x"/>
                                              </p:val>
                                            </p:tav>
                                            <p:tav tm="100000">
                                              <p:val>
                                                <p:strVal val="#ppt_x"/>
                                              </p:val>
                                            </p:tav>
                                          </p:tavLst>
                                        </p:anim>
                                        <p:anim calcmode="lin" valueType="num">
                                          <p:cBhvr additive="base">
                                            <p:cTn id="30" dur="75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decel="10000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anim calcmode="lin" valueType="num">
                                          <p:cBhvr additive="base">
                                            <p:cTn id="35" dur="750" fill="hold"/>
                                            <p:tgtEl>
                                              <p:spTgt spid="16"/>
                                            </p:tgtEl>
                                            <p:attrNameLst>
                                              <p:attrName>ppt_x</p:attrName>
                                            </p:attrNameLst>
                                          </p:cBhvr>
                                          <p:tavLst>
                                            <p:tav tm="0">
                                              <p:val>
                                                <p:strVal val="#ppt_x"/>
                                              </p:val>
                                            </p:tav>
                                            <p:tav tm="100000">
                                              <p:val>
                                                <p:strVal val="#ppt_x"/>
                                              </p:val>
                                            </p:tav>
                                          </p:tavLst>
                                        </p:anim>
                                        <p:anim calcmode="lin" valueType="num">
                                          <p:cBhvr additive="base">
                                            <p:cTn id="36" dur="750" fill="hold"/>
                                            <p:tgtEl>
                                              <p:spTgt spid="16"/>
                                            </p:tgtEl>
                                            <p:attrNameLst>
                                              <p:attrName>ppt_y</p:attrName>
                                            </p:attrNameLst>
                                          </p:cBhvr>
                                          <p:tavLst>
                                            <p:tav tm="0">
                                              <p:val>
                                                <p:strVal val="1+#ppt_h/2"/>
                                              </p:val>
                                            </p:tav>
                                            <p:tav tm="100000">
                                              <p:val>
                                                <p:strVal val="#ppt_y"/>
                                              </p:val>
                                            </p:tav>
                                          </p:tavLst>
                                        </p:anim>
                                      </p:childTnLst>
                                    </p:cTn>
                                  </p:par>
                                  <p:par>
                                    <p:cTn id="37" presetID="2" presetClass="entr" presetSubtype="1"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anim calcmode="lin" valueType="num">
                                          <p:cBhvr additive="base">
                                            <p:cTn id="39" dur="750" fill="hold"/>
                                            <p:tgtEl>
                                              <p:spTgt spid="19"/>
                                            </p:tgtEl>
                                            <p:attrNameLst>
                                              <p:attrName>ppt_x</p:attrName>
                                            </p:attrNameLst>
                                          </p:cBhvr>
                                          <p:tavLst>
                                            <p:tav tm="0">
                                              <p:val>
                                                <p:strVal val="#ppt_x"/>
                                              </p:val>
                                            </p:tav>
                                            <p:tav tm="100000">
                                              <p:val>
                                                <p:strVal val="#ppt_x"/>
                                              </p:val>
                                            </p:tav>
                                          </p:tavLst>
                                        </p:anim>
                                        <p:anim calcmode="lin" valueType="num">
                                          <p:cBhvr additive="base">
                                            <p:cTn id="40" dur="750" fill="hold"/>
                                            <p:tgtEl>
                                              <p:spTgt spid="19"/>
                                            </p:tgtEl>
                                            <p:attrNameLst>
                                              <p:attrName>ppt_y</p:attrName>
                                            </p:attrNameLst>
                                          </p:cBhvr>
                                          <p:tavLst>
                                            <p:tav tm="0">
                                              <p:val>
                                                <p:strVal val="0-#ppt_h/2"/>
                                              </p:val>
                                            </p:tav>
                                            <p:tav tm="100000">
                                              <p:val>
                                                <p:strVal val="#ppt_y"/>
                                              </p:val>
                                            </p:tav>
                                          </p:tavLst>
                                        </p:anim>
                                      </p:childTnLst>
                                    </p:cTn>
                                  </p:par>
                                  <p:par>
                                    <p:cTn id="41" presetID="2" presetClass="entr" presetSubtype="4" decel="100000" fill="hold" grpId="0" nodeType="with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750" fill="hold"/>
                                            <p:tgtEl>
                                              <p:spTgt spid="9"/>
                                            </p:tgtEl>
                                            <p:attrNameLst>
                                              <p:attrName>ppt_x</p:attrName>
                                            </p:attrNameLst>
                                          </p:cBhvr>
                                          <p:tavLst>
                                            <p:tav tm="0">
                                              <p:val>
                                                <p:strVal val="#ppt_x"/>
                                              </p:val>
                                            </p:tav>
                                            <p:tav tm="100000">
                                              <p:val>
                                                <p:strVal val="#ppt_x"/>
                                              </p:val>
                                            </p:tav>
                                          </p:tavLst>
                                        </p:anim>
                                        <p:anim calcmode="lin" valueType="num">
                                          <p:cBhvr additive="base">
                                            <p:cTn id="44" dur="75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decel="100000"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anim calcmode="lin" valueType="num">
                                          <p:cBhvr additive="base">
                                            <p:cTn id="49" dur="750" fill="hold"/>
                                            <p:tgtEl>
                                              <p:spTgt spid="14"/>
                                            </p:tgtEl>
                                            <p:attrNameLst>
                                              <p:attrName>ppt_x</p:attrName>
                                            </p:attrNameLst>
                                          </p:cBhvr>
                                          <p:tavLst>
                                            <p:tav tm="0">
                                              <p:val>
                                                <p:strVal val="#ppt_x"/>
                                              </p:val>
                                            </p:tav>
                                            <p:tav tm="100000">
                                              <p:val>
                                                <p:strVal val="#ppt_x"/>
                                              </p:val>
                                            </p:tav>
                                          </p:tavLst>
                                        </p:anim>
                                        <p:anim calcmode="lin" valueType="num">
                                          <p:cBhvr additive="base">
                                            <p:cTn id="50" dur="750" fill="hold"/>
                                            <p:tgtEl>
                                              <p:spTgt spid="14"/>
                                            </p:tgtEl>
                                            <p:attrNameLst>
                                              <p:attrName>ppt_y</p:attrName>
                                            </p:attrNameLst>
                                          </p:cBhvr>
                                          <p:tavLst>
                                            <p:tav tm="0">
                                              <p:val>
                                                <p:strVal val="1+#ppt_h/2"/>
                                              </p:val>
                                            </p:tav>
                                            <p:tav tm="100000">
                                              <p:val>
                                                <p:strVal val="#ppt_y"/>
                                              </p:val>
                                            </p:tav>
                                          </p:tavLst>
                                        </p:anim>
                                      </p:childTnLst>
                                    </p:cTn>
                                  </p:par>
                                  <p:par>
                                    <p:cTn id="51" presetID="2" presetClass="entr" presetSubtype="1" fill="hold" grpId="0" nodeType="withEffect">
                                      <p:stCondLst>
                                        <p:cond delay="0"/>
                                      </p:stCondLst>
                                      <p:childTnLst>
                                        <p:set>
                                          <p:cBhvr>
                                            <p:cTn id="52" dur="1" fill="hold">
                                              <p:stCondLst>
                                                <p:cond delay="0"/>
                                              </p:stCondLst>
                                            </p:cTn>
                                            <p:tgtEl>
                                              <p:spTgt spid="20"/>
                                            </p:tgtEl>
                                            <p:attrNameLst>
                                              <p:attrName>style.visibility</p:attrName>
                                            </p:attrNameLst>
                                          </p:cBhvr>
                                          <p:to>
                                            <p:strVal val="visible"/>
                                          </p:to>
                                        </p:set>
                                        <p:anim calcmode="lin" valueType="num">
                                          <p:cBhvr additive="base">
                                            <p:cTn id="53" dur="750" fill="hold"/>
                                            <p:tgtEl>
                                              <p:spTgt spid="20"/>
                                            </p:tgtEl>
                                            <p:attrNameLst>
                                              <p:attrName>ppt_x</p:attrName>
                                            </p:attrNameLst>
                                          </p:cBhvr>
                                          <p:tavLst>
                                            <p:tav tm="0">
                                              <p:val>
                                                <p:strVal val="#ppt_x"/>
                                              </p:val>
                                            </p:tav>
                                            <p:tav tm="100000">
                                              <p:val>
                                                <p:strVal val="#ppt_x"/>
                                              </p:val>
                                            </p:tav>
                                          </p:tavLst>
                                        </p:anim>
                                        <p:anim calcmode="lin" valueType="num">
                                          <p:cBhvr additive="base">
                                            <p:cTn id="54" dur="750" fill="hold"/>
                                            <p:tgtEl>
                                              <p:spTgt spid="20"/>
                                            </p:tgtEl>
                                            <p:attrNameLst>
                                              <p:attrName>ppt_y</p:attrName>
                                            </p:attrNameLst>
                                          </p:cBhvr>
                                          <p:tavLst>
                                            <p:tav tm="0">
                                              <p:val>
                                                <p:strVal val="0-#ppt_h/2"/>
                                              </p:val>
                                            </p:tav>
                                            <p:tav tm="100000">
                                              <p:val>
                                                <p:strVal val="#ppt_y"/>
                                              </p:val>
                                            </p:tav>
                                          </p:tavLst>
                                        </p:anim>
                                      </p:childTnLst>
                                    </p:cTn>
                                  </p:par>
                                  <p:par>
                                    <p:cTn id="55" presetID="2" presetClass="entr" presetSubtype="4" decel="100000" fill="hold" grpId="0" nodeType="withEffect">
                                      <p:stCondLst>
                                        <p:cond delay="0"/>
                                      </p:stCondLst>
                                      <p:childTnLst>
                                        <p:set>
                                          <p:cBhvr>
                                            <p:cTn id="56" dur="1" fill="hold">
                                              <p:stCondLst>
                                                <p:cond delay="0"/>
                                              </p:stCondLst>
                                            </p:cTn>
                                            <p:tgtEl>
                                              <p:spTgt spid="10"/>
                                            </p:tgtEl>
                                            <p:attrNameLst>
                                              <p:attrName>style.visibility</p:attrName>
                                            </p:attrNameLst>
                                          </p:cBhvr>
                                          <p:to>
                                            <p:strVal val="visible"/>
                                          </p:to>
                                        </p:set>
                                        <p:anim calcmode="lin" valueType="num">
                                          <p:cBhvr additive="base">
                                            <p:cTn id="57" dur="750" fill="hold"/>
                                            <p:tgtEl>
                                              <p:spTgt spid="10"/>
                                            </p:tgtEl>
                                            <p:attrNameLst>
                                              <p:attrName>ppt_x</p:attrName>
                                            </p:attrNameLst>
                                          </p:cBhvr>
                                          <p:tavLst>
                                            <p:tav tm="0">
                                              <p:val>
                                                <p:strVal val="#ppt_x"/>
                                              </p:val>
                                            </p:tav>
                                            <p:tav tm="100000">
                                              <p:val>
                                                <p:strVal val="#ppt_x"/>
                                              </p:val>
                                            </p:tav>
                                          </p:tavLst>
                                        </p:anim>
                                        <p:anim calcmode="lin" valueType="num">
                                          <p:cBhvr additive="base">
                                            <p:cTn id="58" dur="75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decel="100000" fill="hold" grpId="0" nodeType="clickEffect">
                                      <p:stCondLst>
                                        <p:cond delay="0"/>
                                      </p:stCondLst>
                                      <p:childTnLst>
                                        <p:set>
                                          <p:cBhvr>
                                            <p:cTn id="62" dur="1" fill="hold">
                                              <p:stCondLst>
                                                <p:cond delay="0"/>
                                              </p:stCondLst>
                                            </p:cTn>
                                            <p:tgtEl>
                                              <p:spTgt spid="15"/>
                                            </p:tgtEl>
                                            <p:attrNameLst>
                                              <p:attrName>style.visibility</p:attrName>
                                            </p:attrNameLst>
                                          </p:cBhvr>
                                          <p:to>
                                            <p:strVal val="visible"/>
                                          </p:to>
                                        </p:set>
                                        <p:anim calcmode="lin" valueType="num">
                                          <p:cBhvr additive="base">
                                            <p:cTn id="63" dur="750" fill="hold"/>
                                            <p:tgtEl>
                                              <p:spTgt spid="15"/>
                                            </p:tgtEl>
                                            <p:attrNameLst>
                                              <p:attrName>ppt_x</p:attrName>
                                            </p:attrNameLst>
                                          </p:cBhvr>
                                          <p:tavLst>
                                            <p:tav tm="0">
                                              <p:val>
                                                <p:strVal val="#ppt_x"/>
                                              </p:val>
                                            </p:tav>
                                            <p:tav tm="100000">
                                              <p:val>
                                                <p:strVal val="#ppt_x"/>
                                              </p:val>
                                            </p:tav>
                                          </p:tavLst>
                                        </p:anim>
                                        <p:anim calcmode="lin" valueType="num">
                                          <p:cBhvr additive="base">
                                            <p:cTn id="64" dur="750" fill="hold"/>
                                            <p:tgtEl>
                                              <p:spTgt spid="15"/>
                                            </p:tgtEl>
                                            <p:attrNameLst>
                                              <p:attrName>ppt_y</p:attrName>
                                            </p:attrNameLst>
                                          </p:cBhvr>
                                          <p:tavLst>
                                            <p:tav tm="0">
                                              <p:val>
                                                <p:strVal val="1+#ppt_h/2"/>
                                              </p:val>
                                            </p:tav>
                                            <p:tav tm="100000">
                                              <p:val>
                                                <p:strVal val="#ppt_y"/>
                                              </p:val>
                                            </p:tav>
                                          </p:tavLst>
                                        </p:anim>
                                      </p:childTnLst>
                                    </p:cTn>
                                  </p:par>
                                  <p:par>
                                    <p:cTn id="65" presetID="2" presetClass="entr" presetSubtype="1" fill="hold" grpId="0" nodeType="withEffect">
                                      <p:stCondLst>
                                        <p:cond delay="0"/>
                                      </p:stCondLst>
                                      <p:childTnLst>
                                        <p:set>
                                          <p:cBhvr>
                                            <p:cTn id="66" dur="1" fill="hold">
                                              <p:stCondLst>
                                                <p:cond delay="0"/>
                                              </p:stCondLst>
                                            </p:cTn>
                                            <p:tgtEl>
                                              <p:spTgt spid="21"/>
                                            </p:tgtEl>
                                            <p:attrNameLst>
                                              <p:attrName>style.visibility</p:attrName>
                                            </p:attrNameLst>
                                          </p:cBhvr>
                                          <p:to>
                                            <p:strVal val="visible"/>
                                          </p:to>
                                        </p:set>
                                        <p:anim calcmode="lin" valueType="num">
                                          <p:cBhvr additive="base">
                                            <p:cTn id="67" dur="750" fill="hold"/>
                                            <p:tgtEl>
                                              <p:spTgt spid="21"/>
                                            </p:tgtEl>
                                            <p:attrNameLst>
                                              <p:attrName>ppt_x</p:attrName>
                                            </p:attrNameLst>
                                          </p:cBhvr>
                                          <p:tavLst>
                                            <p:tav tm="0">
                                              <p:val>
                                                <p:strVal val="#ppt_x"/>
                                              </p:val>
                                            </p:tav>
                                            <p:tav tm="100000">
                                              <p:val>
                                                <p:strVal val="#ppt_x"/>
                                              </p:val>
                                            </p:tav>
                                          </p:tavLst>
                                        </p:anim>
                                        <p:anim calcmode="lin" valueType="num">
                                          <p:cBhvr additive="base">
                                            <p:cTn id="68" dur="750" fill="hold"/>
                                            <p:tgtEl>
                                              <p:spTgt spid="21"/>
                                            </p:tgtEl>
                                            <p:attrNameLst>
                                              <p:attrName>ppt_y</p:attrName>
                                            </p:attrNameLst>
                                          </p:cBhvr>
                                          <p:tavLst>
                                            <p:tav tm="0">
                                              <p:val>
                                                <p:strVal val="0-#ppt_h/2"/>
                                              </p:val>
                                            </p:tav>
                                            <p:tav tm="100000">
                                              <p:val>
                                                <p:strVal val="#ppt_y"/>
                                              </p:val>
                                            </p:tav>
                                          </p:tavLst>
                                        </p:anim>
                                      </p:childTnLst>
                                    </p:cTn>
                                  </p:par>
                                  <p:par>
                                    <p:cTn id="69" presetID="2" presetClass="entr" presetSubtype="4" decel="100000" fill="hold" grpId="0" nodeType="withEffect">
                                      <p:stCondLst>
                                        <p:cond delay="0"/>
                                      </p:stCondLst>
                                      <p:childTnLst>
                                        <p:set>
                                          <p:cBhvr>
                                            <p:cTn id="70" dur="1" fill="hold">
                                              <p:stCondLst>
                                                <p:cond delay="0"/>
                                              </p:stCondLst>
                                            </p:cTn>
                                            <p:tgtEl>
                                              <p:spTgt spid="11"/>
                                            </p:tgtEl>
                                            <p:attrNameLst>
                                              <p:attrName>style.visibility</p:attrName>
                                            </p:attrNameLst>
                                          </p:cBhvr>
                                          <p:to>
                                            <p:strVal val="visible"/>
                                          </p:to>
                                        </p:set>
                                        <p:anim calcmode="lin" valueType="num">
                                          <p:cBhvr additive="base">
                                            <p:cTn id="71" dur="750" fill="hold"/>
                                            <p:tgtEl>
                                              <p:spTgt spid="11"/>
                                            </p:tgtEl>
                                            <p:attrNameLst>
                                              <p:attrName>ppt_x</p:attrName>
                                            </p:attrNameLst>
                                          </p:cBhvr>
                                          <p:tavLst>
                                            <p:tav tm="0">
                                              <p:val>
                                                <p:strVal val="#ppt_x"/>
                                              </p:val>
                                            </p:tav>
                                            <p:tav tm="100000">
                                              <p:val>
                                                <p:strVal val="#ppt_x"/>
                                              </p:val>
                                            </p:tav>
                                          </p:tavLst>
                                        </p:anim>
                                        <p:anim calcmode="lin" valueType="num">
                                          <p:cBhvr additive="base">
                                            <p:cTn id="72" dur="75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p:tmplLst>
              <p:tmpl lvl="0">
                <p:tnLst>
                  <p:par>
                    <p:cTn presetID="2" presetClass="entr" presetSubtype="4" decel="100000"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750" fill="hold"/>
                            <p:tgtEl>
                              <p:spTgt spid="3"/>
                            </p:tgtEl>
                            <p:attrNameLst>
                              <p:attrName>ppt_x</p:attrName>
                            </p:attrNameLst>
                          </p:cBhvr>
                          <p:tavLst>
                            <p:tav tm="0">
                              <p:val>
                                <p:strVal val="#ppt_x"/>
                              </p:val>
                            </p:tav>
                            <p:tav tm="100000">
                              <p:val>
                                <p:strVal val="#ppt_x"/>
                              </p:val>
                            </p:tav>
                          </p:tavLst>
                        </p:anim>
                        <p:anim calcmode="lin" valueType="num">
                          <p:cBhvr additive="base">
                            <p:cTn dur="750" fill="hold"/>
                            <p:tgtEl>
                              <p:spTgt spid="3"/>
                            </p:tgtEl>
                            <p:attrNameLst>
                              <p:attrName>ppt_y</p:attrName>
                            </p:attrNameLst>
                          </p:cBhvr>
                          <p:tavLst>
                            <p:tav tm="0">
                              <p:val>
                                <p:strVal val="1+#ppt_h/2"/>
                              </p:val>
                            </p:tav>
                            <p:tav tm="100000">
                              <p:val>
                                <p:strVal val="#ppt_y"/>
                              </p:val>
                            </p:tav>
                          </p:tavLst>
                        </p:anim>
                      </p:childTnLst>
                    </p:cTn>
                  </p:par>
                </p:tnLst>
              </p:tmpl>
            </p:tmplLst>
          </p:bldP>
          <p:bldP spid="7" grpId="0" uiExpand="1">
            <p:tmplLst>
              <p:tmpl lvl="0">
                <p:tnLst>
                  <p:par>
                    <p:cTn presetID="2" presetClass="entr" presetSubtype="4" decel="100000" fill="hold" nodeType="with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750" fill="hold"/>
                            <p:tgtEl>
                              <p:spTgt spid="7"/>
                            </p:tgtEl>
                            <p:attrNameLst>
                              <p:attrName>ppt_x</p:attrName>
                            </p:attrNameLst>
                          </p:cBhvr>
                          <p:tavLst>
                            <p:tav tm="0">
                              <p:val>
                                <p:strVal val="#ppt_x"/>
                              </p:val>
                            </p:tav>
                            <p:tav tm="100000">
                              <p:val>
                                <p:strVal val="#ppt_x"/>
                              </p:val>
                            </p:tav>
                          </p:tavLst>
                        </p:anim>
                        <p:anim calcmode="lin" valueType="num">
                          <p:cBhvr additive="base">
                            <p:cTn dur="750" fill="hold"/>
                            <p:tgtEl>
                              <p:spTgt spid="7"/>
                            </p:tgtEl>
                            <p:attrNameLst>
                              <p:attrName>ppt_y</p:attrName>
                            </p:attrNameLst>
                          </p:cBhvr>
                          <p:tavLst>
                            <p:tav tm="0">
                              <p:val>
                                <p:strVal val="1+#ppt_h/2"/>
                              </p:val>
                            </p:tav>
                            <p:tav tm="100000">
                              <p:val>
                                <p:strVal val="#ppt_y"/>
                              </p:val>
                            </p:tav>
                          </p:tavLst>
                        </p:anim>
                      </p:childTnLst>
                    </p:cTn>
                  </p:par>
                </p:tnLst>
              </p:tmpl>
            </p:tmplLst>
          </p:bldP>
          <p:bldP spid="9" grpId="0">
            <p:tmplLst>
              <p:tmpl lvl="0">
                <p:tnLst>
                  <p:par>
                    <p:cTn presetID="2" presetClass="entr" presetSubtype="4" decel="100000"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ppt_x"/>
                              </p:val>
                            </p:tav>
                            <p:tav tm="100000">
                              <p:val>
                                <p:strVal val="#ppt_x"/>
                              </p:val>
                            </p:tav>
                          </p:tavLst>
                        </p:anim>
                        <p:anim calcmode="lin" valueType="num">
                          <p:cBhvr additive="base">
                            <p:cTn dur="750" fill="hold"/>
                            <p:tgtEl>
                              <p:spTgt spid="9"/>
                            </p:tgtEl>
                            <p:attrNameLst>
                              <p:attrName>ppt_y</p:attrName>
                            </p:attrNameLst>
                          </p:cBhvr>
                          <p:tavLst>
                            <p:tav tm="0">
                              <p:val>
                                <p:strVal val="1+#ppt_h/2"/>
                              </p:val>
                            </p:tav>
                            <p:tav tm="100000">
                              <p:val>
                                <p:strVal val="#ppt_y"/>
                              </p:val>
                            </p:tav>
                          </p:tavLst>
                        </p:anim>
                      </p:childTnLst>
                    </p:cTn>
                  </p:par>
                </p:tnLst>
              </p:tmpl>
            </p:tmplLst>
          </p:bldP>
          <p:bldP spid="10" grpId="0">
            <p:tmplLst>
              <p:tmpl lvl="0">
                <p:tnLst>
                  <p:par>
                    <p:cTn presetID="2" presetClass="entr" presetSubtype="4"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ppt_x"/>
                              </p:val>
                            </p:tav>
                            <p:tav tm="100000">
                              <p:val>
                                <p:strVal val="#ppt_x"/>
                              </p:val>
                            </p:tav>
                          </p:tavLst>
                        </p:anim>
                        <p:anim calcmode="lin" valueType="num">
                          <p:cBhvr additive="base">
                            <p:cTn dur="750" fill="hold"/>
                            <p:tgtEl>
                              <p:spTgt spid="10"/>
                            </p:tgtEl>
                            <p:attrNameLst>
                              <p:attrName>ppt_y</p:attrName>
                            </p:attrNameLst>
                          </p:cBhvr>
                          <p:tavLst>
                            <p:tav tm="0">
                              <p:val>
                                <p:strVal val="1+#ppt_h/2"/>
                              </p:val>
                            </p:tav>
                            <p:tav tm="100000">
                              <p:val>
                                <p:strVal val="#ppt_y"/>
                              </p:val>
                            </p:tav>
                          </p:tavLst>
                        </p:anim>
                      </p:childTnLst>
                    </p:cTn>
                  </p:par>
                </p:tnLst>
              </p:tmpl>
            </p:tmplLst>
          </p:bldP>
          <p:bldP spid="11" grpId="0">
            <p:tmplLst>
              <p:tmpl lvl="0">
                <p:tnLst>
                  <p:par>
                    <p:cTn presetID="2" presetClass="entr" presetSubtype="4"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ppt_x"/>
                              </p:val>
                            </p:tav>
                            <p:tav tm="100000">
                              <p:val>
                                <p:strVal val="#ppt_x"/>
                              </p:val>
                            </p:tav>
                          </p:tavLst>
                        </p:anim>
                        <p:anim calcmode="lin" valueType="num">
                          <p:cBhvr additive="base">
                            <p:cTn dur="750" fill="hold"/>
                            <p:tgtEl>
                              <p:spTgt spid="11"/>
                            </p:tgtEl>
                            <p:attrNameLst>
                              <p:attrName>ppt_y</p:attrName>
                            </p:attrNameLst>
                          </p:cBhvr>
                          <p:tavLst>
                            <p:tav tm="0">
                              <p:val>
                                <p:strVal val="1+#ppt_h/2"/>
                              </p:val>
                            </p:tav>
                            <p:tav tm="100000">
                              <p:val>
                                <p:strVal val="#ppt_y"/>
                              </p:val>
                            </p:tav>
                          </p:tavLst>
                        </p:anim>
                      </p:childTnLst>
                    </p:cTn>
                  </p:par>
                </p:tnLst>
              </p:tmpl>
            </p:tmplLst>
          </p:bldP>
          <p:bldP spid="12" grpId="0" animBg="1"/>
          <p:bldP spid="13" grpId="0" animBg="1"/>
          <p:bldP spid="14" grpId="0" animBg="1"/>
          <p:bldP spid="15" grpId="0" animBg="1"/>
          <p:bldP spid="16" grpId="0" animBg="1"/>
          <p:bldP spid="17" grpId="0" uiExpand="1" build="p">
            <p:tmplLst>
              <p:tmpl lvl="1">
                <p:tnLst>
                  <p:par>
                    <p:cTn presetID="2" presetClass="entr" presetSubtype="1"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0-#ppt_h/2"/>
                              </p:val>
                            </p:tav>
                            <p:tav tm="100000">
                              <p:val>
                                <p:strVal val="#ppt_y"/>
                              </p:val>
                            </p:tav>
                          </p:tavLst>
                        </p:anim>
                      </p:childTnLst>
                    </p:cTn>
                  </p:par>
                </p:tnLst>
              </p:tmpl>
              <p:tmpl lvl="2">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 lvl="5">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Lst>
          </p:bldP>
          <p:bldP spid="18" grpId="0" uiExpand="1" build="p">
            <p:tmplLst>
              <p:tmpl lvl="1">
                <p:tnLst>
                  <p:par>
                    <p:cTn presetID="2" presetClass="entr" presetSubtype="1"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0-#ppt_h/2"/>
                              </p:val>
                            </p:tav>
                            <p:tav tm="100000">
                              <p:val>
                                <p:strVal val="#ppt_y"/>
                              </p:val>
                            </p:tav>
                          </p:tavLst>
                        </p:anim>
                      </p:childTnLst>
                    </p:cTn>
                  </p:par>
                </p:tnLst>
              </p:tmpl>
              <p:tmpl lvl="2">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 lvl="5">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Lst>
          </p:bldP>
          <p:bldP spid="19" grpId="0">
            <p:tmplLst>
              <p:tmpl lvl="0">
                <p:tnLst>
                  <p:par>
                    <p:cTn presetID="2" presetClass="entr" presetSubtype="1" fill="hold" nodeType="with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750" fill="hold"/>
                            <p:tgtEl>
                              <p:spTgt spid="19"/>
                            </p:tgtEl>
                            <p:attrNameLst>
                              <p:attrName>ppt_x</p:attrName>
                            </p:attrNameLst>
                          </p:cBhvr>
                          <p:tavLst>
                            <p:tav tm="0">
                              <p:val>
                                <p:strVal val="#ppt_x"/>
                              </p:val>
                            </p:tav>
                            <p:tav tm="100000">
                              <p:val>
                                <p:strVal val="#ppt_x"/>
                              </p:val>
                            </p:tav>
                          </p:tavLst>
                        </p:anim>
                        <p:anim calcmode="lin" valueType="num">
                          <p:cBhvr additive="base">
                            <p:cTn dur="750" fill="hold"/>
                            <p:tgtEl>
                              <p:spTgt spid="19"/>
                            </p:tgtEl>
                            <p:attrNameLst>
                              <p:attrName>ppt_y</p:attrName>
                            </p:attrNameLst>
                          </p:cBhvr>
                          <p:tavLst>
                            <p:tav tm="0">
                              <p:val>
                                <p:strVal val="0-#ppt_h/2"/>
                              </p:val>
                            </p:tav>
                            <p:tav tm="100000">
                              <p:val>
                                <p:strVal val="#ppt_y"/>
                              </p:val>
                            </p:tav>
                          </p:tavLst>
                        </p:anim>
                      </p:childTnLst>
                    </p:cTn>
                  </p:par>
                </p:tnLst>
              </p:tmpl>
            </p:tmplLst>
          </p:bldP>
          <p:bldP spid="20" grpId="0">
            <p:tmplLst>
              <p:tmpl lvl="0">
                <p:tnLst>
                  <p:par>
                    <p:cTn presetID="2" presetClass="entr" presetSubtype="1"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750" fill="hold"/>
                            <p:tgtEl>
                              <p:spTgt spid="20"/>
                            </p:tgtEl>
                            <p:attrNameLst>
                              <p:attrName>ppt_x</p:attrName>
                            </p:attrNameLst>
                          </p:cBhvr>
                          <p:tavLst>
                            <p:tav tm="0">
                              <p:val>
                                <p:strVal val="#ppt_x"/>
                              </p:val>
                            </p:tav>
                            <p:tav tm="100000">
                              <p:val>
                                <p:strVal val="#ppt_x"/>
                              </p:val>
                            </p:tav>
                          </p:tavLst>
                        </p:anim>
                        <p:anim calcmode="lin" valueType="num">
                          <p:cBhvr additive="base">
                            <p:cTn dur="750" fill="hold"/>
                            <p:tgtEl>
                              <p:spTgt spid="20"/>
                            </p:tgtEl>
                            <p:attrNameLst>
                              <p:attrName>ppt_y</p:attrName>
                            </p:attrNameLst>
                          </p:cBhvr>
                          <p:tavLst>
                            <p:tav tm="0">
                              <p:val>
                                <p:strVal val="0-#ppt_h/2"/>
                              </p:val>
                            </p:tav>
                            <p:tav tm="100000">
                              <p:val>
                                <p:strVal val="#ppt_y"/>
                              </p:val>
                            </p:tav>
                          </p:tavLst>
                        </p:anim>
                      </p:childTnLst>
                    </p:cTn>
                  </p:par>
                </p:tnLst>
              </p:tmpl>
            </p:tmplLst>
          </p:bldP>
          <p:bldP spid="21" grpId="0">
            <p:tmplLst>
              <p:tmpl lvl="0">
                <p:tnLst>
                  <p:par>
                    <p:cTn presetID="2" presetClass="entr" presetSubtype="1"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750" fill="hold"/>
                            <p:tgtEl>
                              <p:spTgt spid="21"/>
                            </p:tgtEl>
                            <p:attrNameLst>
                              <p:attrName>ppt_x</p:attrName>
                            </p:attrNameLst>
                          </p:cBhvr>
                          <p:tavLst>
                            <p:tav tm="0">
                              <p:val>
                                <p:strVal val="#ppt_x"/>
                              </p:val>
                            </p:tav>
                            <p:tav tm="100000">
                              <p:val>
                                <p:strVal val="#ppt_x"/>
                              </p:val>
                            </p:tav>
                          </p:tavLst>
                        </p:anim>
                        <p:anim calcmode="lin" valueType="num">
                          <p:cBhvr additive="base">
                            <p:cTn dur="750" fill="hold"/>
                            <p:tgtEl>
                              <p:spTgt spid="21"/>
                            </p:tgtEl>
                            <p:attrNameLst>
                              <p:attrName>ppt_y</p:attrName>
                            </p:attrNameLst>
                          </p:cBhvr>
                          <p:tavLst>
                            <p:tav tm="0">
                              <p:val>
                                <p:strVal val="0-#ppt_h/2"/>
                              </p:val>
                            </p:tav>
                            <p:tav tm="100000">
                              <p:val>
                                <p:strVal val="#ppt_y"/>
                              </p:val>
                            </p:tav>
                          </p:tavLst>
                        </p:anim>
                      </p:childTnLst>
                    </p:cTn>
                  </p:par>
                </p:tnLst>
              </p:tmpl>
            </p:tmplLst>
          </p:bldP>
        </p:bldLst>
      </p:timing>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3_50-50 Right Photo Layout">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ltGray">
          <a:xfrm>
            <a:off x="6129304" y="0"/>
            <a:ext cx="6062696" cy="6856100"/>
          </a:xfrm>
          <a:blipFill>
            <a:blip r:embed="rId2"/>
            <a:srcRect/>
            <a:stretch>
              <a:fillRect/>
            </a:stretch>
          </a:blipFill>
        </p:spPr>
        <p:txBody>
          <a:bodyPr tIns="548640" anchor="ctr" anchorCtr="0">
            <a:noAutofit/>
          </a:bodyPr>
          <a:lstStyle>
            <a:lvl1pPr marL="0" indent="0" algn="ctr">
              <a:buNone/>
              <a:defRPr sz="3600" b="1" cap="none" baseline="0">
                <a:solidFill>
                  <a:srgbClr val="FFC000"/>
                </a:solidFill>
                <a:latin typeface="+mn-lt"/>
              </a:defRPr>
            </a:lvl1pPr>
          </a:lstStyle>
          <a:p>
            <a:r>
              <a:rPr lang="en-US" dirty="0"/>
              <a:t>Click icon to add pictures or go online at…</a:t>
            </a:r>
          </a:p>
        </p:txBody>
      </p:sp>
      <p:sp>
        <p:nvSpPr>
          <p:cNvPr id="6" name="Content Placeholder 2"/>
          <p:cNvSpPr>
            <a:spLocks noGrp="1"/>
          </p:cNvSpPr>
          <p:nvPr>
            <p:ph idx="18" hasCustomPrompt="1"/>
          </p:nvPr>
        </p:nvSpPr>
        <p:spPr>
          <a:xfrm>
            <a:off x="1875949" y="419100"/>
            <a:ext cx="2377440" cy="840230"/>
          </a:xfrm>
        </p:spPr>
        <p:txBody>
          <a:bodyPr lIns="146304" rIns="146304"/>
          <a:lstStyle>
            <a:lvl1pPr marL="0" algn="ctr" defTabSz="914400" rtl="0" eaLnBrk="1" latinLnBrk="0" hangingPunct="1">
              <a:defRPr lang="en-US" sz="5400" kern="1200" dirty="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dirty="0"/>
              <a:t>#</a:t>
            </a:r>
          </a:p>
        </p:txBody>
      </p:sp>
      <p:sp>
        <p:nvSpPr>
          <p:cNvPr id="8" name="Text Placeholder 6"/>
          <p:cNvSpPr>
            <a:spLocks noGrp="1"/>
          </p:cNvSpPr>
          <p:nvPr>
            <p:ph type="body" sz="quarter" idx="11"/>
          </p:nvPr>
        </p:nvSpPr>
        <p:spPr>
          <a:xfrm>
            <a:off x="0" y="3428050"/>
            <a:ext cx="6129304" cy="2754087"/>
          </a:xfrm>
        </p:spPr>
        <p:txBody>
          <a:bodyPr anchor="t" anchorCtr="0"/>
          <a:lstStyle>
            <a:lvl1pPr algn="ctr" defTabSz="914400" rtl="0" eaLnBrk="1" latinLnBrk="0" hangingPunct="1">
              <a:lnSpc>
                <a:spcPct val="90000"/>
              </a:lnSpc>
              <a:spcBef>
                <a:spcPct val="0"/>
              </a:spcBef>
              <a:spcAft>
                <a:spcPts val="3000"/>
              </a:spcAft>
              <a:buNone/>
              <a:defRPr lang="en-US" sz="3600" b="0" i="0" kern="1200" spc="0" baseline="0" dirty="0">
                <a:gradFill>
                  <a:gsLst>
                    <a:gs pos="0">
                      <a:schemeClr val="tx2"/>
                    </a:gs>
                    <a:gs pos="100000">
                      <a:schemeClr val="tx2"/>
                    </a:gs>
                  </a:gsLst>
                  <a:lin ang="5400000" scaled="1"/>
                </a:gradFill>
                <a:latin typeface="Segoe UI Semibold" panose="020B0702040204020203" pitchFamily="34" charset="0"/>
                <a:ea typeface="+mn-ea"/>
                <a:cs typeface="Segoe UI Semibold" panose="020B0702040204020203" pitchFamily="34" charset="0"/>
              </a:defRPr>
            </a:lvl1pPr>
            <a:lvl2pPr algn="ctr">
              <a:defRPr sz="2800"/>
            </a:lvl2pPr>
            <a:lvl3pPr algn="ctr">
              <a:defRPr lang="en-US" sz="2400" b="0" kern="1200" dirty="0">
                <a:solidFill>
                  <a:schemeClr val="tx1">
                    <a:lumMod val="85000"/>
                    <a:lumOff val="15000"/>
                  </a:schemeClr>
                </a:solidFill>
                <a:latin typeface="+mn-lt"/>
                <a:ea typeface="+mn-ea"/>
                <a:cs typeface="+mn-cs"/>
              </a:defRPr>
            </a:lvl3pPr>
            <a:lvl4pPr algn="ctr">
              <a:defRPr sz="2000" b="1"/>
            </a:lvl4pPr>
            <a:lvl5pPr algn="ct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
          <p:cNvSpPr>
            <a:spLocks noGrp="1"/>
          </p:cNvSpPr>
          <p:nvPr>
            <p:ph type="body" sz="quarter" idx="19"/>
          </p:nvPr>
        </p:nvSpPr>
        <p:spPr>
          <a:xfrm>
            <a:off x="0" y="1554163"/>
            <a:ext cx="6096000" cy="535531"/>
          </a:xfrm>
        </p:spPr>
        <p:txBody>
          <a:bodyPr/>
          <a:lstStyle>
            <a:lvl1pPr algn="ctr">
              <a:defRPr sz="3600" b="0">
                <a:latin typeface="+mj-lt"/>
              </a:defRPr>
            </a:lvl1pPr>
            <a:lvl2pPr algn="ctr">
              <a:defRPr lang="en-US" sz="3200" b="0" kern="1200" dirty="0" smtClean="0">
                <a:solidFill>
                  <a:schemeClr val="tx1">
                    <a:lumMod val="65000"/>
                    <a:lumOff val="35000"/>
                  </a:schemeClr>
                </a:solidFill>
                <a:latin typeface="+mj-lt"/>
                <a:ea typeface="+mn-ea"/>
                <a:cs typeface="+mn-cs"/>
              </a:defRPr>
            </a:lvl2pPr>
            <a:lvl3pPr algn="ctr">
              <a:defRPr/>
            </a:lvl3pPr>
            <a:lvl4pPr algn="ctr">
              <a:defRPr/>
            </a:lvl4pPr>
            <a:lvl5pPr algn="ctr">
              <a:defRPr/>
            </a:lvl5pPr>
          </a:lstStyle>
          <a:p>
            <a:pPr marL="0" lvl="0" indent="0" algn="ctr" defTabSz="914400" rtl="0" eaLnBrk="1" latinLnBrk="0" hangingPunct="1">
              <a:lnSpc>
                <a:spcPct val="90000"/>
              </a:lnSpc>
              <a:spcBef>
                <a:spcPts val="500"/>
              </a:spcBef>
              <a:buFont typeface="Arial" panose="020B0604020202020204" pitchFamily="34" charset="0"/>
              <a:buNone/>
            </a:pPr>
            <a:r>
              <a:rPr lang="en-US"/>
              <a:t>Click to edit Master text styles</a:t>
            </a:r>
          </a:p>
        </p:txBody>
      </p:sp>
      <p:sp>
        <p:nvSpPr>
          <p:cNvPr id="10"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bg1"/>
                </a:solidFill>
              </a:defRPr>
            </a:lvl1pPr>
          </a:lstStyle>
          <a:p>
            <a:fld id="{4997E989-D798-4C62-8E93-3D2D613C2488}" type="slidenum">
              <a:rPr lang="en-US" smtClean="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50-50 Right Photo Layou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bwMode="ltGray">
          <a:xfrm>
            <a:off x="6129304" y="0"/>
            <a:ext cx="6062696" cy="6856100"/>
          </a:xfrm>
          <a:blipFill>
            <a:blip r:embed="rId2"/>
            <a:srcRect/>
            <a:stretch>
              <a:fillRect/>
            </a:stretch>
          </a:blipFill>
        </p:spPr>
        <p:txBody>
          <a:bodyPr tIns="548640" anchor="ctr" anchorCtr="0">
            <a:noAutofit/>
          </a:bodyPr>
          <a:lstStyle>
            <a:lvl1pPr marL="0" indent="0" algn="ctr">
              <a:buNone/>
              <a:defRPr sz="3600" b="1" cap="none" baseline="0">
                <a:solidFill>
                  <a:srgbClr val="FFC000"/>
                </a:solidFill>
                <a:latin typeface="+mn-lt"/>
              </a:defRPr>
            </a:lvl1pPr>
          </a:lstStyle>
          <a:p>
            <a:r>
              <a:rPr lang="en-US"/>
              <a:t>Click icon to add picture</a:t>
            </a:r>
            <a:endParaRPr lang="en-US" dirty="0"/>
          </a:p>
        </p:txBody>
      </p:sp>
      <p:sp>
        <p:nvSpPr>
          <p:cNvPr id="4" name="Slide Number Placeholder 5"/>
          <p:cNvSpPr>
            <a:spLocks noGrp="1"/>
          </p:cNvSpPr>
          <p:nvPr>
            <p:ph type="sldNum" sz="quarter" idx="4"/>
          </p:nvPr>
        </p:nvSpPr>
        <p:spPr>
          <a:xfrm>
            <a:off x="11837561" y="6484937"/>
            <a:ext cx="387743" cy="365125"/>
          </a:xfrm>
          <a:prstGeom prst="rect">
            <a:avLst/>
          </a:prstGeom>
        </p:spPr>
        <p:txBody>
          <a:bodyPr vert="horz" lIns="91440" tIns="45720" rIns="91440" bIns="45720" rtlCol="0" anchor="ctr"/>
          <a:lstStyle>
            <a:lvl1pPr algn="r">
              <a:defRPr sz="1100">
                <a:solidFill>
                  <a:schemeClr val="bg1"/>
                </a:solidFill>
              </a:defRPr>
            </a:lvl1pPr>
          </a:lstStyle>
          <a:p>
            <a:fld id="{5AE1514C-5E56-4738-A1FF-4B1CFD2A3E36}" type="slidenum">
              <a:rPr lang="en-US" smtClean="0"/>
              <a:t>‹#›</a:t>
            </a:fld>
            <a:endParaRPr lang="en-US" dirty="0"/>
          </a:p>
        </p:txBody>
      </p:sp>
      <p:sp>
        <p:nvSpPr>
          <p:cNvPr id="6" name="Content Placeholder 2"/>
          <p:cNvSpPr>
            <a:spLocks noGrp="1"/>
          </p:cNvSpPr>
          <p:nvPr>
            <p:ph idx="18" hasCustomPrompt="1"/>
          </p:nvPr>
        </p:nvSpPr>
        <p:spPr>
          <a:xfrm>
            <a:off x="1875949" y="419100"/>
            <a:ext cx="2377440" cy="840230"/>
          </a:xfrm>
        </p:spPr>
        <p:txBody>
          <a:bodyPr lIns="146304" rIns="146304"/>
          <a:lstStyle>
            <a:lvl1pPr marL="0" algn="ctr" defTabSz="914400" rtl="0" eaLnBrk="1" latinLnBrk="0" hangingPunct="1">
              <a:defRPr lang="en-US" sz="5400" kern="1200" dirty="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dirty="0"/>
              <a:t>#</a:t>
            </a:r>
          </a:p>
        </p:txBody>
      </p:sp>
      <p:sp>
        <p:nvSpPr>
          <p:cNvPr id="9" name="Text Placeholder 6"/>
          <p:cNvSpPr>
            <a:spLocks noGrp="1"/>
          </p:cNvSpPr>
          <p:nvPr>
            <p:ph type="body" sz="quarter" idx="11"/>
          </p:nvPr>
        </p:nvSpPr>
        <p:spPr>
          <a:xfrm>
            <a:off x="0" y="3429000"/>
            <a:ext cx="6096000" cy="2594043"/>
          </a:xfrm>
        </p:spPr>
        <p:txBody>
          <a:bodyPr anchor="t" anchorCtr="0"/>
          <a:lstStyle>
            <a:lvl1pPr algn="ctr" defTabSz="914400" rtl="0" eaLnBrk="1" latinLnBrk="0" hangingPunct="1">
              <a:lnSpc>
                <a:spcPct val="90000"/>
              </a:lnSpc>
              <a:spcBef>
                <a:spcPct val="0"/>
              </a:spcBef>
              <a:spcAft>
                <a:spcPts val="3000"/>
              </a:spcAft>
              <a:buNone/>
              <a:defRPr lang="en-US" sz="3600" b="0" i="0" kern="1200" spc="0" baseline="0" dirty="0">
                <a:gradFill>
                  <a:gsLst>
                    <a:gs pos="0">
                      <a:schemeClr val="tx2"/>
                    </a:gs>
                    <a:gs pos="100000">
                      <a:schemeClr val="tx2"/>
                    </a:gs>
                  </a:gsLst>
                  <a:lin ang="5400000" scaled="1"/>
                </a:gradFill>
                <a:latin typeface="Segoe UI Semibold" panose="020B0702040204020203" pitchFamily="34" charset="0"/>
                <a:ea typeface="+mn-ea"/>
                <a:cs typeface="Segoe UI Semibold" panose="020B0702040204020203" pitchFamily="34" charset="0"/>
              </a:defRPr>
            </a:lvl1pPr>
            <a:lvl2pPr algn="ctr">
              <a:defRPr sz="2800"/>
            </a:lvl2pPr>
            <a:lvl3pPr algn="ctr">
              <a:spcAft>
                <a:spcPts val="600"/>
              </a:spcAft>
              <a:defRPr lang="en-US" sz="2400" b="0" kern="1200" dirty="0">
                <a:solidFill>
                  <a:schemeClr val="tx1">
                    <a:lumMod val="85000"/>
                    <a:lumOff val="15000"/>
                  </a:schemeClr>
                </a:solidFill>
                <a:latin typeface="+mn-lt"/>
                <a:ea typeface="+mn-ea"/>
                <a:cs typeface="+mn-cs"/>
              </a:defRPr>
            </a:lvl3pPr>
            <a:lvl4pPr algn="ctr">
              <a:defRPr sz="2000" b="1"/>
            </a:lvl4pPr>
            <a:lvl5pPr algn="ct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
          <p:cNvSpPr>
            <a:spLocks noGrp="1"/>
          </p:cNvSpPr>
          <p:nvPr>
            <p:ph type="body" sz="quarter" idx="19"/>
          </p:nvPr>
        </p:nvSpPr>
        <p:spPr>
          <a:xfrm>
            <a:off x="0" y="1554163"/>
            <a:ext cx="6096000" cy="548957"/>
          </a:xfrm>
        </p:spPr>
        <p:txBody>
          <a:bodyPr/>
          <a:lstStyle>
            <a:lvl1pPr algn="ctr">
              <a:defRPr sz="3600" b="0">
                <a:latin typeface="+mj-lt"/>
              </a:defRPr>
            </a:lvl1pPr>
            <a:lvl2pPr algn="ctr">
              <a:defRPr lang="en-US" sz="3200" b="0" kern="1200" dirty="0">
                <a:solidFill>
                  <a:schemeClr val="tx1">
                    <a:lumMod val="65000"/>
                    <a:lumOff val="35000"/>
                  </a:schemeClr>
                </a:solidFill>
                <a:latin typeface="+mj-lt"/>
                <a:ea typeface="+mn-ea"/>
                <a:cs typeface="+mn-cs"/>
              </a:defRPr>
            </a:lvl2pPr>
            <a:lvl3pPr algn="ctr">
              <a:defRPr/>
            </a:lvl3pPr>
            <a:lvl4pPr algn="ctr">
              <a:defRPr/>
            </a:lvl4pPr>
            <a:lvl5pPr algn="ctr">
              <a:defRPr/>
            </a:lvl5pPr>
          </a:lstStyle>
          <a:p>
            <a:pPr marL="0" lvl="0" indent="0" algn="ctr" defTabSz="914400" rtl="0" eaLnBrk="1" latinLnBrk="0" hangingPunct="1">
              <a:lnSpc>
                <a:spcPct val="90000"/>
              </a:lnSpc>
              <a:spcBef>
                <a:spcPts val="500"/>
              </a:spcBef>
              <a:buFont typeface="Arial" panose="020B0604020202020204" pitchFamily="34" charset="0"/>
              <a:buNone/>
            </a:pPr>
            <a:r>
              <a:rPr lang="en-US"/>
              <a:t>Click to edit Master text styles</a:t>
            </a:r>
          </a:p>
        </p:txBody>
      </p:sp>
      <p:sp>
        <p:nvSpPr>
          <p:cNvPr id="12" name="Slide Number Placeholder 7"/>
          <p:cNvSpPr txBox="1"/>
          <p:nvPr userDrawn="1"/>
        </p:nvSpPr>
        <p:spPr>
          <a:xfrm>
            <a:off x="10343911" y="6498718"/>
            <a:ext cx="523406" cy="365125"/>
          </a:xfrm>
          <a:prstGeom prst="rect">
            <a:avLst/>
          </a:prstGeom>
        </p:spPr>
        <p:txBody>
          <a:bodyPr vert="horz" wrap="none" lIns="91440" tIns="45720" rIns="91440" bIns="45720" rtlCol="0" anchor="ctr"/>
          <a:lstStyle>
            <a:defPPr>
              <a:defRPr lang="en-US"/>
            </a:defPPr>
            <a:lvl1pPr marL="0" algn="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997E989-D798-4C62-8E93-3D2D613C2488}" type="slidenum">
              <a:rPr lang="en-US" smtClean="0">
                <a:solidFill>
                  <a:schemeClr val="bg1"/>
                </a:solidFill>
              </a:rPr>
              <a:t>‹#›</a:t>
            </a:fld>
            <a:endParaRPr lang="en-US" dirty="0">
              <a:solidFill>
                <a:schemeClr val="bg1"/>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2_50-50 Right Photo Layou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bwMode="ltGray">
          <a:xfrm>
            <a:off x="6129304" y="0"/>
            <a:ext cx="6062696" cy="6856100"/>
          </a:xfrm>
          <a:blipFill>
            <a:blip r:embed="rId2"/>
            <a:srcRect/>
            <a:stretch>
              <a:fillRect/>
            </a:stretch>
          </a:blipFill>
        </p:spPr>
        <p:txBody>
          <a:bodyPr tIns="548640" anchor="ctr" anchorCtr="0">
            <a:noAutofit/>
          </a:bodyPr>
          <a:lstStyle>
            <a:lvl1pPr marL="0" indent="0" algn="ctr">
              <a:buNone/>
              <a:defRPr sz="3600" b="1" cap="none" baseline="0">
                <a:solidFill>
                  <a:srgbClr val="FFC000"/>
                </a:solidFill>
                <a:latin typeface="+mn-lt"/>
              </a:defRPr>
            </a:lvl1pPr>
          </a:lstStyle>
          <a:p>
            <a:r>
              <a:rPr lang="en-US"/>
              <a:t>Click icon to add picture</a:t>
            </a:r>
            <a:endParaRPr lang="en-US" dirty="0"/>
          </a:p>
        </p:txBody>
      </p:sp>
      <p:sp>
        <p:nvSpPr>
          <p:cNvPr id="7" name="Text Placeholder 6"/>
          <p:cNvSpPr>
            <a:spLocks noGrp="1"/>
          </p:cNvSpPr>
          <p:nvPr>
            <p:ph type="body" sz="quarter" idx="11"/>
          </p:nvPr>
        </p:nvSpPr>
        <p:spPr>
          <a:xfrm>
            <a:off x="0" y="3429000"/>
            <a:ext cx="6129304" cy="2754087"/>
          </a:xfrm>
        </p:spPr>
        <p:txBody>
          <a:bodyPr anchor="t" anchorCtr="0"/>
          <a:lstStyle>
            <a:lvl1pPr algn="ctr" defTabSz="914400" rtl="0" eaLnBrk="1" latinLnBrk="0" hangingPunct="1">
              <a:lnSpc>
                <a:spcPct val="90000"/>
              </a:lnSpc>
              <a:spcBef>
                <a:spcPct val="0"/>
              </a:spcBef>
              <a:spcAft>
                <a:spcPts val="3000"/>
              </a:spcAft>
              <a:buNone/>
              <a:defRPr lang="en-US" sz="3600" b="0" i="0" kern="1200" spc="0" baseline="0" dirty="0">
                <a:gradFill>
                  <a:gsLst>
                    <a:gs pos="0">
                      <a:schemeClr val="tx2"/>
                    </a:gs>
                    <a:gs pos="100000">
                      <a:schemeClr val="tx2"/>
                    </a:gs>
                  </a:gsLst>
                  <a:lin ang="5400000" scaled="1"/>
                </a:gradFill>
                <a:latin typeface="Segoe UI Semibold" panose="020B0702040204020203" pitchFamily="34" charset="0"/>
                <a:ea typeface="+mn-ea"/>
                <a:cs typeface="Segoe UI Semibold" panose="020B0702040204020203" pitchFamily="34" charset="0"/>
              </a:defRPr>
            </a:lvl1pPr>
            <a:lvl2pPr algn="ctr">
              <a:defRPr sz="2800"/>
            </a:lvl2pPr>
            <a:lvl3pPr algn="ctr">
              <a:defRPr lang="en-US" sz="2400" b="0" kern="1200" dirty="0">
                <a:solidFill>
                  <a:schemeClr val="tx1">
                    <a:lumMod val="85000"/>
                    <a:lumOff val="15000"/>
                  </a:schemeClr>
                </a:solidFill>
                <a:latin typeface="+mn-lt"/>
                <a:ea typeface="+mn-ea"/>
                <a:cs typeface="+mn-cs"/>
              </a:defRPr>
            </a:lvl3pPr>
            <a:lvl4pPr algn="ctr">
              <a:defRPr sz="2000" b="1"/>
            </a:lvl4pPr>
            <a:lvl5pPr algn="ct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2"/>
          <p:cNvSpPr>
            <a:spLocks noGrp="1"/>
          </p:cNvSpPr>
          <p:nvPr>
            <p:ph idx="18" hasCustomPrompt="1"/>
          </p:nvPr>
        </p:nvSpPr>
        <p:spPr>
          <a:xfrm>
            <a:off x="1875949" y="419100"/>
            <a:ext cx="2377440" cy="840230"/>
          </a:xfrm>
        </p:spPr>
        <p:txBody>
          <a:bodyPr lIns="146304" rIns="146304"/>
          <a:lstStyle>
            <a:lvl1pPr marL="0" algn="ctr" defTabSz="914400" rtl="0" eaLnBrk="1" latinLnBrk="0" hangingPunct="1">
              <a:defRPr lang="en-US" sz="5400" kern="1200" dirty="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dirty="0"/>
              <a:t>#</a:t>
            </a:r>
          </a:p>
        </p:txBody>
      </p:sp>
      <p:sp>
        <p:nvSpPr>
          <p:cNvPr id="3" name="Text Placeholder 2"/>
          <p:cNvSpPr>
            <a:spLocks noGrp="1"/>
          </p:cNvSpPr>
          <p:nvPr>
            <p:ph type="body" sz="quarter" idx="19"/>
          </p:nvPr>
        </p:nvSpPr>
        <p:spPr>
          <a:xfrm>
            <a:off x="0" y="1554163"/>
            <a:ext cx="6129304" cy="535531"/>
          </a:xfrm>
        </p:spPr>
        <p:txBody>
          <a:bodyPr/>
          <a:lstStyle>
            <a:lvl1pPr algn="ctr">
              <a:defRPr sz="3600" b="0">
                <a:latin typeface="+mj-lt"/>
              </a:defRPr>
            </a:lvl1pPr>
            <a:lvl2pPr algn="ctr">
              <a:defRPr lang="en-US" sz="3200" b="0" kern="1200" dirty="0">
                <a:solidFill>
                  <a:schemeClr val="tx1">
                    <a:lumMod val="65000"/>
                    <a:lumOff val="35000"/>
                  </a:schemeClr>
                </a:solidFill>
                <a:latin typeface="+mj-lt"/>
                <a:ea typeface="+mn-ea"/>
                <a:cs typeface="+mn-cs"/>
              </a:defRPr>
            </a:lvl2pPr>
            <a:lvl3pPr algn="ctr">
              <a:defRPr/>
            </a:lvl3pPr>
            <a:lvl4pPr algn="ctr">
              <a:defRPr/>
            </a:lvl4pPr>
            <a:lvl5pPr algn="ctr">
              <a:defRPr/>
            </a:lvl5pPr>
          </a:lstStyle>
          <a:p>
            <a:pPr marL="0" lvl="0" indent="0" algn="ctr" defTabSz="914400" rtl="0" eaLnBrk="1" latinLnBrk="0" hangingPunct="1">
              <a:lnSpc>
                <a:spcPct val="90000"/>
              </a:lnSpc>
              <a:spcBef>
                <a:spcPts val="500"/>
              </a:spcBef>
              <a:buFont typeface="Arial" panose="020B0604020202020204" pitchFamily="34" charset="0"/>
              <a:buNone/>
            </a:pPr>
            <a:r>
              <a:rPr lang="en-US"/>
              <a:t>Click to edit Master text styles</a:t>
            </a:r>
          </a:p>
        </p:txBody>
      </p:sp>
      <p:sp>
        <p:nvSpPr>
          <p:cNvPr id="8"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bg1"/>
                </a:solidFill>
              </a:defRPr>
            </a:lvl1pPr>
          </a:lstStyle>
          <a:p>
            <a:fld id="{4997E989-D798-4C62-8E93-3D2D613C2488}" type="slidenum">
              <a:rPr lang="en-US" smtClean="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1_50-50 Left Photo Layout with tex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bwMode="ltGray">
          <a:xfrm flipH="1">
            <a:off x="-1" y="0"/>
            <a:ext cx="6094444" cy="6856100"/>
          </a:xfrm>
          <a:blipFill>
            <a:blip r:embed="rId2"/>
            <a:stretch>
              <a:fillRect/>
            </a:stretch>
          </a:blipFill>
        </p:spPr>
        <p:txBody>
          <a:bodyPr tIns="548640" anchor="ctr" anchorCtr="0">
            <a:noAutofit/>
          </a:bodyPr>
          <a:lstStyle>
            <a:lvl1pPr marL="0" indent="0" algn="ctr">
              <a:buNone/>
              <a:defRPr sz="157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
        <p:nvSpPr>
          <p:cNvPr id="8" name="Text Placeholder 6"/>
          <p:cNvSpPr>
            <a:spLocks noGrp="1"/>
          </p:cNvSpPr>
          <p:nvPr>
            <p:ph type="body" sz="quarter" idx="11"/>
          </p:nvPr>
        </p:nvSpPr>
        <p:spPr>
          <a:xfrm>
            <a:off x="6094443" y="3425619"/>
            <a:ext cx="6097555" cy="2754087"/>
          </a:xfrm>
        </p:spPr>
        <p:txBody>
          <a:bodyPr anchor="t" anchorCtr="0"/>
          <a:lstStyle>
            <a:lvl1pPr algn="ctr" defTabSz="914400" rtl="0" eaLnBrk="1" latinLnBrk="0" hangingPunct="1">
              <a:lnSpc>
                <a:spcPct val="90000"/>
              </a:lnSpc>
              <a:spcBef>
                <a:spcPct val="0"/>
              </a:spcBef>
              <a:spcAft>
                <a:spcPts val="3000"/>
              </a:spcAft>
              <a:buNone/>
              <a:defRPr lang="en-US" sz="3600" b="0" i="0" kern="1200" spc="0" baseline="0" dirty="0">
                <a:gradFill>
                  <a:gsLst>
                    <a:gs pos="0">
                      <a:schemeClr val="tx2"/>
                    </a:gs>
                    <a:gs pos="100000">
                      <a:schemeClr val="tx2"/>
                    </a:gs>
                  </a:gsLst>
                  <a:lin ang="5400000" scaled="1"/>
                </a:gradFill>
                <a:latin typeface="Segoe UI Semibold" panose="020B0702040204020203" pitchFamily="34" charset="0"/>
                <a:ea typeface="+mn-ea"/>
                <a:cs typeface="Segoe UI Semibold" panose="020B0702040204020203" pitchFamily="34" charset="0"/>
              </a:defRPr>
            </a:lvl1pPr>
            <a:lvl2pPr algn="ctr">
              <a:defRPr sz="2800"/>
            </a:lvl2pPr>
            <a:lvl3pPr algn="ctr">
              <a:defRPr lang="en-US" sz="2400" b="0" kern="1200" dirty="0">
                <a:solidFill>
                  <a:schemeClr val="tx1">
                    <a:lumMod val="85000"/>
                    <a:lumOff val="15000"/>
                  </a:schemeClr>
                </a:solidFill>
                <a:latin typeface="+mn-lt"/>
                <a:ea typeface="+mn-ea"/>
                <a:cs typeface="+mn-cs"/>
              </a:defRPr>
            </a:lvl3pPr>
            <a:lvl4pPr algn="ctr">
              <a:defRPr sz="2000" b="1"/>
            </a:lvl4pPr>
            <a:lvl5pPr algn="ct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
          <p:cNvSpPr>
            <a:spLocks noGrp="1"/>
          </p:cNvSpPr>
          <p:nvPr>
            <p:ph type="body" sz="quarter" idx="19"/>
          </p:nvPr>
        </p:nvSpPr>
        <p:spPr>
          <a:xfrm>
            <a:off x="6094443" y="1554163"/>
            <a:ext cx="6097556" cy="535531"/>
          </a:xfrm>
        </p:spPr>
        <p:txBody>
          <a:bodyPr/>
          <a:lstStyle>
            <a:lvl1pPr algn="ctr">
              <a:defRPr sz="3600" b="0">
                <a:latin typeface="+mj-lt"/>
              </a:defRPr>
            </a:lvl1pPr>
            <a:lvl2pPr algn="ctr">
              <a:defRPr lang="en-US" sz="3200" b="0" kern="1200" dirty="0">
                <a:solidFill>
                  <a:schemeClr val="tx1">
                    <a:lumMod val="65000"/>
                    <a:lumOff val="35000"/>
                  </a:schemeClr>
                </a:solidFill>
                <a:latin typeface="+mj-lt"/>
                <a:ea typeface="+mn-ea"/>
                <a:cs typeface="+mn-cs"/>
              </a:defRPr>
            </a:lvl2pPr>
            <a:lvl3pPr algn="ctr">
              <a:defRPr/>
            </a:lvl3pPr>
            <a:lvl4pPr algn="ctr">
              <a:defRPr/>
            </a:lvl4pPr>
            <a:lvl5pPr algn="ctr">
              <a:defRPr/>
            </a:lvl5pPr>
          </a:lstStyle>
          <a:p>
            <a:pPr marL="0" lvl="0" indent="0" algn="ctr" defTabSz="914400" rtl="0" eaLnBrk="1" latinLnBrk="0" hangingPunct="1">
              <a:lnSpc>
                <a:spcPct val="90000"/>
              </a:lnSpc>
              <a:spcBef>
                <a:spcPts val="500"/>
              </a:spcBef>
              <a:buFont typeface="Arial" panose="020B0604020202020204" pitchFamily="34" charset="0"/>
              <a:buNone/>
            </a:pPr>
            <a:r>
              <a:rPr lang="en-US"/>
              <a:t>Click to edit Master text styles</a:t>
            </a:r>
          </a:p>
        </p:txBody>
      </p:sp>
      <p:sp>
        <p:nvSpPr>
          <p:cNvPr id="10" name="Content Placeholder 2"/>
          <p:cNvSpPr>
            <a:spLocks noGrp="1"/>
          </p:cNvSpPr>
          <p:nvPr>
            <p:ph idx="18" hasCustomPrompt="1"/>
          </p:nvPr>
        </p:nvSpPr>
        <p:spPr>
          <a:xfrm>
            <a:off x="7743349" y="419100"/>
            <a:ext cx="2377440" cy="840230"/>
          </a:xfrm>
        </p:spPr>
        <p:txBody>
          <a:bodyPr lIns="146304" rIns="146304"/>
          <a:lstStyle>
            <a:lvl1pPr marL="0" algn="ctr" defTabSz="914400" rtl="0" eaLnBrk="1" latinLnBrk="0" hangingPunct="1">
              <a:defRPr lang="en-US" sz="5400" kern="1200" dirty="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dirty="0"/>
              <a:t>#</a:t>
            </a:r>
          </a:p>
        </p:txBody>
      </p:sp>
      <p:sp>
        <p:nvSpPr>
          <p:cNvPr id="11"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5_50-50 Left Photo Layout with tex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bwMode="ltGray">
          <a:xfrm>
            <a:off x="0" y="0"/>
            <a:ext cx="6094444" cy="6856100"/>
          </a:xfrm>
          <a:blipFill>
            <a:blip r:embed="rId2"/>
            <a:srcRect/>
            <a:stretch>
              <a:fillRect/>
            </a:stretch>
          </a:blipFill>
        </p:spPr>
        <p:txBody>
          <a:bodyPr tIns="548640" anchor="ctr" anchorCtr="0">
            <a:noAutofit/>
          </a:bodyPr>
          <a:lstStyle>
            <a:lvl1pPr marL="0" indent="0" algn="ctr">
              <a:buNone/>
              <a:defRPr sz="157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
        <p:nvSpPr>
          <p:cNvPr id="8" name="Text Placeholder 6"/>
          <p:cNvSpPr>
            <a:spLocks noGrp="1"/>
          </p:cNvSpPr>
          <p:nvPr>
            <p:ph type="body" sz="quarter" idx="11"/>
          </p:nvPr>
        </p:nvSpPr>
        <p:spPr>
          <a:xfrm>
            <a:off x="6180534" y="3429000"/>
            <a:ext cx="6011466" cy="2754087"/>
          </a:xfrm>
        </p:spPr>
        <p:txBody>
          <a:bodyPr anchor="t" anchorCtr="0"/>
          <a:lstStyle>
            <a:lvl1pPr algn="ctr" defTabSz="914400" rtl="0" eaLnBrk="1" latinLnBrk="0" hangingPunct="1">
              <a:lnSpc>
                <a:spcPct val="90000"/>
              </a:lnSpc>
              <a:spcBef>
                <a:spcPct val="0"/>
              </a:spcBef>
              <a:spcAft>
                <a:spcPts val="3000"/>
              </a:spcAft>
              <a:buNone/>
              <a:defRPr lang="en-US" sz="3600" b="0" i="0" kern="1200" spc="0" baseline="0" dirty="0">
                <a:solidFill>
                  <a:schemeClr val="tx2"/>
                </a:solidFill>
                <a:latin typeface="Segoe UI Semibold" panose="020B0702040204020203" pitchFamily="34" charset="0"/>
                <a:ea typeface="+mn-ea"/>
                <a:cs typeface="Segoe UI Semibold" panose="020B0702040204020203" pitchFamily="34" charset="0"/>
              </a:defRPr>
            </a:lvl1pPr>
            <a:lvl2pPr algn="ctr">
              <a:defRPr sz="2800"/>
            </a:lvl2pPr>
            <a:lvl3pPr algn="ctr">
              <a:defRPr lang="en-US" sz="2400" b="0" kern="1200" dirty="0">
                <a:solidFill>
                  <a:schemeClr val="tx1">
                    <a:lumMod val="85000"/>
                    <a:lumOff val="15000"/>
                  </a:schemeClr>
                </a:solidFill>
                <a:latin typeface="+mn-lt"/>
                <a:ea typeface="+mn-ea"/>
                <a:cs typeface="+mn-cs"/>
              </a:defRPr>
            </a:lvl3pPr>
            <a:lvl4pPr algn="ctr">
              <a:defRPr sz="2000" b="1"/>
            </a:lvl4pPr>
            <a:lvl5pPr algn="ct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
          <p:cNvSpPr>
            <a:spLocks noGrp="1"/>
          </p:cNvSpPr>
          <p:nvPr>
            <p:ph type="body" sz="quarter" idx="19"/>
          </p:nvPr>
        </p:nvSpPr>
        <p:spPr>
          <a:xfrm>
            <a:off x="6180534" y="1554163"/>
            <a:ext cx="5791200" cy="535531"/>
          </a:xfrm>
        </p:spPr>
        <p:txBody>
          <a:bodyPr/>
          <a:lstStyle>
            <a:lvl1pPr algn="ctr">
              <a:defRPr sz="3600" b="0">
                <a:latin typeface="+mj-lt"/>
              </a:defRPr>
            </a:lvl1pPr>
            <a:lvl2pPr algn="ctr">
              <a:defRPr lang="en-US" sz="3200" b="0" kern="1200" dirty="0" smtClean="0">
                <a:solidFill>
                  <a:schemeClr val="tx1">
                    <a:lumMod val="65000"/>
                    <a:lumOff val="35000"/>
                  </a:schemeClr>
                </a:solidFill>
                <a:latin typeface="+mj-lt"/>
                <a:ea typeface="+mn-ea"/>
                <a:cs typeface="+mn-cs"/>
              </a:defRPr>
            </a:lvl2pPr>
            <a:lvl3pPr algn="ctr">
              <a:defRPr/>
            </a:lvl3pPr>
            <a:lvl4pPr algn="ctr">
              <a:defRPr/>
            </a:lvl4pPr>
            <a:lvl5pPr algn="ctr">
              <a:defRPr/>
            </a:lvl5pPr>
          </a:lstStyle>
          <a:p>
            <a:pPr marL="0" lvl="0" indent="0" algn="ctr" defTabSz="914400" rtl="0" eaLnBrk="1" latinLnBrk="0" hangingPunct="1">
              <a:lnSpc>
                <a:spcPct val="90000"/>
              </a:lnSpc>
              <a:spcBef>
                <a:spcPts val="500"/>
              </a:spcBef>
              <a:buFont typeface="Arial" panose="020B0604020202020204" pitchFamily="34" charset="0"/>
              <a:buNone/>
            </a:pPr>
            <a:r>
              <a:rPr lang="en-US"/>
              <a:t>Click to edit Master text styles</a:t>
            </a:r>
          </a:p>
        </p:txBody>
      </p:sp>
      <p:sp>
        <p:nvSpPr>
          <p:cNvPr id="11" name="Content Placeholder 2"/>
          <p:cNvSpPr>
            <a:spLocks noGrp="1"/>
          </p:cNvSpPr>
          <p:nvPr>
            <p:ph idx="18" hasCustomPrompt="1"/>
          </p:nvPr>
        </p:nvSpPr>
        <p:spPr>
          <a:xfrm>
            <a:off x="7743349" y="419100"/>
            <a:ext cx="2377440" cy="840230"/>
          </a:xfrm>
        </p:spPr>
        <p:txBody>
          <a:bodyPr lIns="146304" rIns="146304"/>
          <a:lstStyle>
            <a:lvl1pPr marL="0" algn="ctr" defTabSz="914400" rtl="0" eaLnBrk="1" latinLnBrk="0" hangingPunct="1">
              <a:defRPr lang="en-US" sz="5400" kern="1200" dirty="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dirty="0"/>
              <a:t>#</a:t>
            </a:r>
          </a:p>
        </p:txBody>
      </p:sp>
      <p:sp>
        <p:nvSpPr>
          <p:cNvPr id="12"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4_50-50 Left Photo Layout with tex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bwMode="ltGray">
          <a:xfrm flipH="1">
            <a:off x="0" y="0"/>
            <a:ext cx="6094444" cy="6856100"/>
          </a:xfrm>
          <a:blipFill>
            <a:blip r:embed="rId2"/>
            <a:stretch>
              <a:fillRect/>
            </a:stretch>
          </a:blipFill>
        </p:spPr>
        <p:txBody>
          <a:bodyPr tIns="548640" anchor="ctr" anchorCtr="0">
            <a:noAutofit/>
          </a:bodyPr>
          <a:lstStyle>
            <a:lvl1pPr marL="0" indent="0" algn="ctr">
              <a:buNone/>
              <a:defRPr sz="157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
        <p:nvSpPr>
          <p:cNvPr id="7" name="Text Placeholder 6"/>
          <p:cNvSpPr>
            <a:spLocks noGrp="1"/>
          </p:cNvSpPr>
          <p:nvPr>
            <p:ph type="body" sz="quarter" idx="11"/>
          </p:nvPr>
        </p:nvSpPr>
        <p:spPr>
          <a:xfrm>
            <a:off x="6138266" y="3457545"/>
            <a:ext cx="6053733" cy="2754087"/>
          </a:xfrm>
        </p:spPr>
        <p:txBody>
          <a:bodyPr anchor="t" anchorCtr="0"/>
          <a:lstStyle>
            <a:lvl1pPr algn="ctr" defTabSz="914400" rtl="0" eaLnBrk="1" latinLnBrk="0" hangingPunct="1">
              <a:lnSpc>
                <a:spcPct val="90000"/>
              </a:lnSpc>
              <a:spcBef>
                <a:spcPct val="0"/>
              </a:spcBef>
              <a:spcAft>
                <a:spcPts val="3000"/>
              </a:spcAft>
              <a:buNone/>
              <a:defRPr lang="en-US" sz="3600" b="0" i="0" kern="1200" spc="0" baseline="0" dirty="0">
                <a:solidFill>
                  <a:schemeClr val="tx2"/>
                </a:solidFill>
                <a:latin typeface="Segoe UI Semibold" panose="020B0702040204020203" pitchFamily="34" charset="0"/>
                <a:ea typeface="+mn-ea"/>
                <a:cs typeface="Segoe UI Semibold" panose="020B0702040204020203" pitchFamily="34" charset="0"/>
              </a:defRPr>
            </a:lvl1pPr>
            <a:lvl2pPr algn="ctr">
              <a:defRPr sz="2800"/>
            </a:lvl2pPr>
            <a:lvl3pPr algn="ctr">
              <a:defRPr lang="en-US" sz="2400" b="0" kern="1200" dirty="0">
                <a:solidFill>
                  <a:schemeClr val="tx1">
                    <a:lumMod val="85000"/>
                    <a:lumOff val="15000"/>
                  </a:schemeClr>
                </a:solidFill>
                <a:latin typeface="+mn-lt"/>
                <a:ea typeface="+mn-ea"/>
                <a:cs typeface="+mn-cs"/>
              </a:defRPr>
            </a:lvl3pPr>
            <a:lvl4pPr algn="ctr">
              <a:defRPr sz="2000" b="1"/>
            </a:lvl4pPr>
            <a:lvl5pPr algn="ct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
          <p:cNvSpPr>
            <a:spLocks noGrp="1"/>
          </p:cNvSpPr>
          <p:nvPr>
            <p:ph type="body" sz="quarter" idx="19" hasCustomPrompt="1"/>
          </p:nvPr>
        </p:nvSpPr>
        <p:spPr>
          <a:xfrm>
            <a:off x="6138267" y="1554164"/>
            <a:ext cx="5875734" cy="535531"/>
          </a:xfrm>
        </p:spPr>
        <p:txBody>
          <a:bodyPr/>
          <a:lstStyle>
            <a:lvl1pPr algn="ctr">
              <a:defRPr sz="3600" b="0">
                <a:latin typeface="+mj-lt"/>
              </a:defRPr>
            </a:lvl1pPr>
            <a:lvl2pPr marL="0" indent="0" algn="ctr" defTabSz="914400" rtl="0" eaLnBrk="1" latinLnBrk="0" hangingPunct="1">
              <a:lnSpc>
                <a:spcPct val="90000"/>
              </a:lnSpc>
              <a:spcBef>
                <a:spcPts val="500"/>
              </a:spcBef>
              <a:buFont typeface="Arial" panose="020B0604020202020204" pitchFamily="34" charset="0"/>
              <a:buNone/>
              <a:defRPr lang="en-US" sz="3200" b="0" kern="1200" dirty="0" smtClean="0">
                <a:solidFill>
                  <a:schemeClr val="tx1">
                    <a:lumMod val="65000"/>
                    <a:lumOff val="35000"/>
                  </a:schemeClr>
                </a:solidFill>
                <a:latin typeface="+mj-lt"/>
                <a:ea typeface="+mn-ea"/>
                <a:cs typeface="+mn-cs"/>
              </a:defRPr>
            </a:lvl2pPr>
            <a:lvl3pPr algn="ctr">
              <a:defRPr/>
            </a:lvl3pPr>
            <a:lvl4pPr algn="ctr">
              <a:defRPr/>
            </a:lvl4pPr>
            <a:lvl5pPr algn="ctr">
              <a:defRPr/>
            </a:lvl5pPr>
          </a:lstStyle>
          <a:p>
            <a:pPr marL="0" lvl="1" indent="0" algn="ctr" defTabSz="914400" rtl="0" eaLnBrk="1" latinLnBrk="0" hangingPunct="1">
              <a:lnSpc>
                <a:spcPct val="90000"/>
              </a:lnSpc>
              <a:spcBef>
                <a:spcPts val="500"/>
              </a:spcBef>
              <a:buFont typeface="Arial" panose="020B0604020202020204" pitchFamily="34" charset="0"/>
              <a:buNone/>
            </a:pPr>
            <a:r>
              <a:rPr lang="en-US" dirty="0"/>
              <a:t>50/50 photo layout</a:t>
            </a:r>
          </a:p>
        </p:txBody>
      </p:sp>
      <p:sp>
        <p:nvSpPr>
          <p:cNvPr id="9"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2_50-50 Left Photo Layout with tex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bwMode="ltGray">
          <a:xfrm flipH="1">
            <a:off x="-1" y="0"/>
            <a:ext cx="6094444" cy="6856100"/>
          </a:xfrm>
          <a:blipFill>
            <a:blip r:embed="rId2"/>
            <a:stretch>
              <a:fillRect/>
            </a:stretch>
          </a:blipFill>
        </p:spPr>
        <p:txBody>
          <a:bodyPr tIns="548640" anchor="ctr" anchorCtr="0">
            <a:noAutofit/>
          </a:bodyPr>
          <a:lstStyle>
            <a:lvl1pPr marL="0" indent="0" algn="ctr">
              <a:buNone/>
              <a:defRPr sz="157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
        <p:nvSpPr>
          <p:cNvPr id="7" name="Text Placeholder 6"/>
          <p:cNvSpPr>
            <a:spLocks noGrp="1"/>
          </p:cNvSpPr>
          <p:nvPr>
            <p:ph type="body" sz="quarter" idx="11"/>
          </p:nvPr>
        </p:nvSpPr>
        <p:spPr>
          <a:xfrm>
            <a:off x="6096000" y="2356398"/>
            <a:ext cx="6096000" cy="2145203"/>
          </a:xfrm>
        </p:spPr>
        <p:txBody>
          <a:bodyPr anchor="ctr" anchorCtr="0"/>
          <a:lstStyle>
            <a:lvl1pPr algn="ctr" defTabSz="914400" rtl="0" eaLnBrk="1" latinLnBrk="0" hangingPunct="1">
              <a:lnSpc>
                <a:spcPct val="90000"/>
              </a:lnSpc>
              <a:spcBef>
                <a:spcPts val="2400"/>
              </a:spcBef>
              <a:spcAft>
                <a:spcPts val="600"/>
              </a:spcAft>
              <a:buNone/>
              <a:defRPr lang="en-US" sz="3600" b="0" i="0" kern="1200" spc="0" baseline="0" dirty="0">
                <a:gradFill>
                  <a:gsLst>
                    <a:gs pos="0">
                      <a:schemeClr val="tx2"/>
                    </a:gs>
                    <a:gs pos="100000">
                      <a:schemeClr val="tx2"/>
                    </a:gs>
                  </a:gsLst>
                  <a:lin ang="5400000" scaled="1"/>
                </a:gradFill>
                <a:latin typeface="Segoe UI Semibold" panose="020B0702040204020203" pitchFamily="34" charset="0"/>
                <a:ea typeface="+mn-ea"/>
                <a:cs typeface="Segoe UI Semibold" panose="020B0702040204020203" pitchFamily="34" charset="0"/>
              </a:defRPr>
            </a:lvl1pPr>
            <a:lvl2pPr algn="ctr">
              <a:spcBef>
                <a:spcPts val="0"/>
              </a:spcBef>
              <a:spcAft>
                <a:spcPts val="600"/>
              </a:spcAft>
              <a:defRPr sz="2800"/>
            </a:lvl2pPr>
            <a:lvl3pPr algn="ctr">
              <a:spcBef>
                <a:spcPts val="0"/>
              </a:spcBef>
              <a:spcAft>
                <a:spcPts val="600"/>
              </a:spcAft>
              <a:defRPr lang="en-US" sz="2400" b="0" kern="1200" dirty="0">
                <a:solidFill>
                  <a:schemeClr val="tx1">
                    <a:lumMod val="85000"/>
                    <a:lumOff val="15000"/>
                  </a:schemeClr>
                </a:solidFill>
                <a:latin typeface="+mn-lt"/>
                <a:ea typeface="+mn-ea"/>
                <a:cs typeface="+mn-cs"/>
              </a:defRPr>
            </a:lvl3pPr>
            <a:lvl4pPr algn="ctr">
              <a:spcBef>
                <a:spcPts val="0"/>
              </a:spcBef>
              <a:spcAft>
                <a:spcPts val="600"/>
              </a:spcAft>
              <a:defRPr sz="2000" b="1"/>
            </a:lvl4pPr>
            <a:lvl5pPr algn="ctr">
              <a:spcBef>
                <a:spcPts val="0"/>
              </a:spcBef>
              <a:spcAft>
                <a:spcPts val="600"/>
              </a:spcAft>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DIVIDER with number">
    <p:bg>
      <p:bgPr>
        <a:solidFill>
          <a:schemeClr val="tx2"/>
        </a:solidFill>
        <a:effectLst/>
      </p:bgPr>
    </p:bg>
    <p:spTree>
      <p:nvGrpSpPr>
        <p:cNvPr id="1" name=""/>
        <p:cNvGrpSpPr/>
        <p:nvPr/>
      </p:nvGrpSpPr>
      <p:grpSpPr>
        <a:xfrm>
          <a:off x="0" y="0"/>
          <a:ext cx="0" cy="0"/>
          <a:chOff x="0" y="0"/>
          <a:chExt cx="0" cy="0"/>
        </a:xfrm>
      </p:grpSpPr>
      <p:sp>
        <p:nvSpPr>
          <p:cNvPr id="19" name="Freeform: Shape 18"/>
          <p:cNvSpPr/>
          <p:nvPr userDrawn="1"/>
        </p:nvSpPr>
        <p:spPr>
          <a:xfrm>
            <a:off x="3803737" y="-65233"/>
            <a:ext cx="4584526" cy="2297766"/>
          </a:xfrm>
          <a:custGeom>
            <a:avLst/>
            <a:gdLst>
              <a:gd name="connsiteX0" fmla="*/ 278 w 4584526"/>
              <a:gd name="connsiteY0" fmla="*/ 0 h 2297766"/>
              <a:gd name="connsiteX1" fmla="*/ 4584248 w 4584526"/>
              <a:gd name="connsiteY1" fmla="*/ 0 h 2297766"/>
              <a:gd name="connsiteX2" fmla="*/ 4584526 w 4584526"/>
              <a:gd name="connsiteY2" fmla="*/ 5503 h 2297766"/>
              <a:gd name="connsiteX3" fmla="*/ 2292263 w 4584526"/>
              <a:gd name="connsiteY3" fmla="*/ 2297766 h 2297766"/>
              <a:gd name="connsiteX4" fmla="*/ 0 w 4584526"/>
              <a:gd name="connsiteY4" fmla="*/ 5503 h 22977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84526" h="2297766">
                <a:moveTo>
                  <a:pt x="278" y="0"/>
                </a:moveTo>
                <a:lnTo>
                  <a:pt x="4584248" y="0"/>
                </a:lnTo>
                <a:lnTo>
                  <a:pt x="4584526" y="5503"/>
                </a:lnTo>
                <a:cubicBezTo>
                  <a:pt x="4584526" y="1271485"/>
                  <a:pt x="3558245" y="2297766"/>
                  <a:pt x="2292263" y="2297766"/>
                </a:cubicBezTo>
                <a:cubicBezTo>
                  <a:pt x="1026281" y="2297766"/>
                  <a:pt x="0" y="1271485"/>
                  <a:pt x="0" y="5503"/>
                </a:cubicBezTo>
                <a:close/>
              </a:path>
            </a:pathLst>
          </a:custGeom>
          <a:solidFill>
            <a:srgbClr val="000000"/>
          </a:soli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srgbClr val="FFFFFF"/>
              </a:solidFill>
              <a:effectLst/>
              <a:uLnTx/>
              <a:uFillTx/>
              <a:latin typeface="Segoe UI" panose="020B0502040204020203"/>
              <a:ea typeface="+mn-ea"/>
              <a:cs typeface="+mn-cs"/>
            </a:endParaRPr>
          </a:p>
        </p:txBody>
      </p:sp>
      <p:sp>
        <p:nvSpPr>
          <p:cNvPr id="17" name="Footer Placeholder 4"/>
          <p:cNvSpPr txBox="1"/>
          <p:nvPr userDrawn="1"/>
        </p:nvSpPr>
        <p:spPr>
          <a:xfrm>
            <a:off x="4038600" y="6356350"/>
            <a:ext cx="4114800" cy="365125"/>
          </a:xfrm>
          <a:prstGeom prst="rect">
            <a:avLst/>
          </a:prstGeom>
        </p:spPr>
        <p:txBody>
          <a:bodyPr/>
          <a:lstStyle>
            <a:defPPr>
              <a:defRPr lang="en-US"/>
            </a:defPPr>
            <a:lvl1pPr marL="0" algn="l" defTabSz="914400" rtl="0" eaLnBrk="1" latinLnBrk="0" hangingPunct="1">
              <a:defRPr sz="11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100" b="0" i="0" u="none" strike="noStrike" kern="1200" cap="none" spc="0" normalizeH="0" baseline="0" noProof="0" dirty="0">
              <a:ln>
                <a:noFill/>
              </a:ln>
              <a:solidFill>
                <a:srgbClr val="FFFFFF"/>
              </a:solidFill>
              <a:effectLst/>
              <a:uLnTx/>
              <a:uFillTx/>
              <a:latin typeface="Segoe UI" panose="020B0502040204020203"/>
              <a:ea typeface="+mn-ea"/>
              <a:cs typeface="+mn-cs"/>
            </a:endParaRPr>
          </a:p>
        </p:txBody>
      </p:sp>
      <p:sp>
        <p:nvSpPr>
          <p:cNvPr id="3" name="Title 2"/>
          <p:cNvSpPr>
            <a:spLocks noGrp="1"/>
          </p:cNvSpPr>
          <p:nvPr>
            <p:ph type="title" hasCustomPrompt="1"/>
          </p:nvPr>
        </p:nvSpPr>
        <p:spPr>
          <a:xfrm>
            <a:off x="302995" y="3383280"/>
            <a:ext cx="11660405" cy="625641"/>
          </a:xfrm>
          <a:prstGeom prst="rect">
            <a:avLst/>
          </a:prstGeom>
        </p:spPr>
        <p:txBody>
          <a:bodyPr vert="horz" lIns="457200" tIns="45720" rIns="457200" bIns="45720" rtlCol="0" anchor="b">
            <a:noAutofit/>
          </a:bodyPr>
          <a:lstStyle>
            <a:lvl1pPr algn="ctr" defTabSz="914400" rtl="0" eaLnBrk="1" latinLnBrk="0" hangingPunct="1">
              <a:lnSpc>
                <a:spcPct val="90000"/>
              </a:lnSpc>
              <a:spcBef>
                <a:spcPct val="0"/>
              </a:spcBef>
              <a:buNone/>
              <a:defRPr lang="en-US" sz="4800" b="1" i="0" kern="1200" spc="40" baseline="0" dirty="0">
                <a:gradFill>
                  <a:gsLst>
                    <a:gs pos="0">
                      <a:schemeClr val="accent1">
                        <a:lumMod val="5000"/>
                        <a:lumOff val="95000"/>
                      </a:schemeClr>
                    </a:gs>
                    <a:gs pos="100000">
                      <a:schemeClr val="bg1"/>
                    </a:gs>
                  </a:gsLst>
                  <a:lin ang="5400000" scaled="1"/>
                </a:gradFill>
                <a:latin typeface="+mn-lt"/>
                <a:ea typeface="+mn-ea"/>
                <a:cs typeface="Segoe UI Semilight" panose="020B0402040204020203" pitchFamily="34" charset="0"/>
              </a:defRPr>
            </a:lvl1pPr>
          </a:lstStyle>
          <a:p>
            <a:pPr marL="0" marR="0" lvl="0" indent="0" fontAlgn="auto">
              <a:spcAft>
                <a:spcPts val="0"/>
              </a:spcAft>
              <a:buClrTx/>
              <a:buSzTx/>
              <a:buFontTx/>
            </a:pPr>
            <a:r>
              <a:rPr lang="en-US" dirty="0"/>
              <a:t>CLICK TO EDIT MASTER TITLE STYLE</a:t>
            </a:r>
          </a:p>
        </p:txBody>
      </p:sp>
      <p:sp>
        <p:nvSpPr>
          <p:cNvPr id="22" name="Text Placeholder 3"/>
          <p:cNvSpPr>
            <a:spLocks noGrp="1"/>
          </p:cNvSpPr>
          <p:nvPr>
            <p:ph type="body" sz="quarter" idx="10" hasCustomPrompt="1"/>
          </p:nvPr>
        </p:nvSpPr>
        <p:spPr>
          <a:xfrm>
            <a:off x="3923323" y="186061"/>
            <a:ext cx="4376615" cy="627351"/>
          </a:xfrm>
        </p:spPr>
        <p:txBody>
          <a:bodyPr/>
          <a:lstStyle>
            <a:lvl1pPr algn="ctr">
              <a:defRPr sz="2000">
                <a:solidFill>
                  <a:schemeClr val="bg1"/>
                </a:solidFill>
              </a:defRPr>
            </a:lvl1pPr>
            <a:lvl2pPr algn="ctr">
              <a:defRPr sz="1400">
                <a:solidFill>
                  <a:schemeClr val="bg1"/>
                </a:solidFill>
              </a:defRPr>
            </a:lvl2pPr>
            <a:lvl3pPr algn="ctr">
              <a:defRPr>
                <a:solidFill>
                  <a:schemeClr val="bg1"/>
                </a:solidFill>
              </a:defRPr>
            </a:lvl3pPr>
            <a:lvl4pPr algn="ctr">
              <a:defRPr>
                <a:solidFill>
                  <a:schemeClr val="bg1"/>
                </a:solidFill>
              </a:defRPr>
            </a:lvl4pPr>
            <a:lvl5pPr>
              <a:defRPr>
                <a:solidFill>
                  <a:schemeClr val="bg1"/>
                </a:solidFill>
              </a:defRPr>
            </a:lvl5pPr>
          </a:lstStyle>
          <a:p>
            <a:pPr lvl="0"/>
            <a:r>
              <a:rPr lang="en-US" dirty="0"/>
              <a:t>Add Your Section Title Here</a:t>
            </a:r>
          </a:p>
          <a:p>
            <a:pPr lvl="1"/>
            <a:r>
              <a:rPr lang="en-US" dirty="0"/>
              <a:t>1</a:t>
            </a:r>
          </a:p>
        </p:txBody>
      </p:sp>
      <p:sp>
        <p:nvSpPr>
          <p:cNvPr id="23" name="Text Placeholder 3"/>
          <p:cNvSpPr>
            <a:spLocks noGrp="1"/>
          </p:cNvSpPr>
          <p:nvPr>
            <p:ph type="body" sz="quarter" idx="11" hasCustomPrompt="1"/>
          </p:nvPr>
        </p:nvSpPr>
        <p:spPr>
          <a:xfrm>
            <a:off x="304801" y="4206240"/>
            <a:ext cx="11658600" cy="424732"/>
          </a:xfrm>
        </p:spPr>
        <p:txBody>
          <a:bodyPr lIns="457200" rIns="457200"/>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kumimoji="0" lang="en-US" sz="2400" b="0" i="0" u="none" strike="noStrike" kern="1200" cap="none" spc="0" normalizeH="0" baseline="0">
                <a:ln>
                  <a:noFill/>
                </a:ln>
                <a:solidFill>
                  <a:srgbClr val="FFFFFF">
                    <a:lumMod val="85000"/>
                    <a:lumOff val="15000"/>
                  </a:srgbClr>
                </a:solidFill>
                <a:effectLst/>
                <a:uLnTx/>
                <a:uFillTx/>
                <a:latin typeface="Segoe UI Semilight" panose="020B0402040204020203" pitchFamily="34" charset="0"/>
                <a:ea typeface="+mn-ea"/>
                <a:cs typeface="Segoe UI Semilight" panose="020B0402040204020203"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sz="2400" b="0" i="0" u="none" strike="noStrike" kern="1200" cap="none" spc="0" normalizeH="0" baseline="0" noProof="0" dirty="0">
                <a:ln>
                  <a:noFill/>
                </a:ln>
                <a:solidFill>
                  <a:srgbClr val="FFFFFF">
                    <a:lumMod val="85000"/>
                    <a:lumOff val="15000"/>
                  </a:srgbClr>
                </a:solidFill>
                <a:effectLst/>
                <a:uLnTx/>
                <a:uFillTx/>
                <a:latin typeface="Segoe UI Semilight" panose="020B0402040204020203" pitchFamily="34" charset="0"/>
                <a:ea typeface="+mn-ea"/>
                <a:cs typeface="Segoe UI Semilight" panose="020B0402040204020203" pitchFamily="34" charset="0"/>
              </a:rPr>
              <a:t>Add a short summary sentence here about title/statement above</a:t>
            </a:r>
          </a:p>
        </p:txBody>
      </p:sp>
      <p:sp>
        <p:nvSpPr>
          <p:cNvPr id="6" name="Text Placeholder 5"/>
          <p:cNvSpPr>
            <a:spLocks noGrp="1"/>
          </p:cNvSpPr>
          <p:nvPr>
            <p:ph type="body" sz="quarter" idx="12" hasCustomPrompt="1"/>
          </p:nvPr>
        </p:nvSpPr>
        <p:spPr>
          <a:xfrm>
            <a:off x="5737094" y="1007413"/>
            <a:ext cx="792205" cy="1200329"/>
          </a:xfrm>
        </p:spPr>
        <p:txBody>
          <a:bodyPr wrap="none" anchor="ctr"/>
          <a:lstStyle>
            <a:lvl1pPr algn="ctr">
              <a:defRPr kumimoji="0" lang="en-US" sz="8000" b="1" i="0" u="none" strike="noStrike" kern="1200" cap="none" spc="0" normalizeH="0" baseline="0" dirty="0">
                <a:ln>
                  <a:noFill/>
                </a:ln>
                <a:solidFill>
                  <a:schemeClr val="accent4"/>
                </a:solidFill>
                <a:effectLst/>
                <a:uLnTx/>
                <a:uFillTx/>
                <a:latin typeface="Segoe UI" panose="020B0502040204020203" pitchFamily="34" charset="0"/>
                <a:ea typeface="+mn-ea"/>
                <a:cs typeface="Segoe UI" panose="020B0502040204020203" pitchFamily="34" charset="0"/>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en-US" dirty="0"/>
              <a:t>#</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3_50-50 Left Photo Layout with text">
    <p:spTree>
      <p:nvGrpSpPr>
        <p:cNvPr id="1" name=""/>
        <p:cNvGrpSpPr/>
        <p:nvPr/>
      </p:nvGrpSpPr>
      <p:grpSpPr>
        <a:xfrm>
          <a:off x="0" y="0"/>
          <a:ext cx="0" cy="0"/>
          <a:chOff x="0" y="0"/>
          <a:chExt cx="0" cy="0"/>
        </a:xfrm>
      </p:grpSpPr>
      <p:sp>
        <p:nvSpPr>
          <p:cNvPr id="10" name="Picture Placeholder 9"/>
          <p:cNvSpPr>
            <a:spLocks noGrp="1"/>
          </p:cNvSpPr>
          <p:nvPr>
            <p:ph type="pic" sz="quarter" idx="12" hasCustomPrompt="1"/>
          </p:nvPr>
        </p:nvSpPr>
        <p:spPr>
          <a:xfrm>
            <a:off x="0" y="0"/>
            <a:ext cx="12190413" cy="6858000"/>
          </a:xfrm>
          <a:blipFill>
            <a:blip r:embed="rId2"/>
            <a:stretch>
              <a:fillRect/>
            </a:stretch>
          </a:blipFill>
        </p:spPr>
        <p:txBody>
          <a:bodyPr anchor="ctr" anchorCtr="0">
            <a:noAutofit/>
          </a:bodyPr>
          <a:lstStyle>
            <a:lvl1pPr algn="r">
              <a:defRPr baseline="0"/>
            </a:lvl1pPr>
          </a:lstStyle>
          <a:p>
            <a:r>
              <a:rPr lang="en-US" dirty="0"/>
              <a:t>Full Bleed Picture</a:t>
            </a:r>
          </a:p>
        </p:txBody>
      </p:sp>
      <p:sp>
        <p:nvSpPr>
          <p:cNvPr id="7" name="Content Placeholder 2"/>
          <p:cNvSpPr>
            <a:spLocks noGrp="1"/>
          </p:cNvSpPr>
          <p:nvPr>
            <p:ph idx="18" hasCustomPrompt="1"/>
          </p:nvPr>
        </p:nvSpPr>
        <p:spPr>
          <a:xfrm>
            <a:off x="1875949" y="419100"/>
            <a:ext cx="2377440" cy="840230"/>
          </a:xfrm>
        </p:spPr>
        <p:txBody>
          <a:bodyPr lIns="146304" rIns="146304"/>
          <a:lstStyle>
            <a:lvl1pPr marL="0" algn="ctr" defTabSz="914400" rtl="0" eaLnBrk="1" latinLnBrk="0" hangingPunct="1">
              <a:defRPr lang="en-US" sz="5400" kern="1200" dirty="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dirty="0"/>
              <a:t>#</a:t>
            </a:r>
          </a:p>
        </p:txBody>
      </p:sp>
      <p:sp>
        <p:nvSpPr>
          <p:cNvPr id="11" name="Text Placeholder 6"/>
          <p:cNvSpPr>
            <a:spLocks noGrp="1"/>
          </p:cNvSpPr>
          <p:nvPr>
            <p:ph type="body" sz="quarter" idx="11"/>
          </p:nvPr>
        </p:nvSpPr>
        <p:spPr>
          <a:xfrm>
            <a:off x="304800" y="3429000"/>
            <a:ext cx="5960269" cy="2754087"/>
          </a:xfrm>
        </p:spPr>
        <p:txBody>
          <a:bodyPr anchor="t" anchorCtr="0"/>
          <a:lstStyle>
            <a:lvl1pPr algn="ctr" defTabSz="914400" rtl="0" eaLnBrk="1" latinLnBrk="0" hangingPunct="1">
              <a:lnSpc>
                <a:spcPct val="90000"/>
              </a:lnSpc>
              <a:spcBef>
                <a:spcPct val="0"/>
              </a:spcBef>
              <a:spcAft>
                <a:spcPts val="3000"/>
              </a:spcAft>
              <a:buNone/>
              <a:defRPr lang="en-US" sz="3600" b="0" i="0" kern="1200" spc="0" baseline="0" dirty="0">
                <a:gradFill>
                  <a:gsLst>
                    <a:gs pos="0">
                      <a:schemeClr val="tx2"/>
                    </a:gs>
                    <a:gs pos="100000">
                      <a:schemeClr val="tx2"/>
                    </a:gs>
                  </a:gsLst>
                  <a:lin ang="5400000" scaled="1"/>
                </a:gradFill>
                <a:latin typeface="Segoe UI Semibold" panose="020B0702040204020203" pitchFamily="34" charset="0"/>
                <a:ea typeface="+mn-ea"/>
                <a:cs typeface="Segoe UI Semibold" panose="020B0702040204020203" pitchFamily="34" charset="0"/>
              </a:defRPr>
            </a:lvl1pPr>
            <a:lvl2pPr algn="ctr">
              <a:defRPr sz="2800"/>
            </a:lvl2pPr>
            <a:lvl3pPr algn="ctr">
              <a:defRPr lang="en-US" sz="2400" b="0" kern="1200" dirty="0">
                <a:solidFill>
                  <a:schemeClr val="tx1">
                    <a:lumMod val="85000"/>
                    <a:lumOff val="15000"/>
                  </a:schemeClr>
                </a:solidFill>
                <a:latin typeface="+mn-lt"/>
                <a:ea typeface="+mn-ea"/>
                <a:cs typeface="+mn-cs"/>
              </a:defRPr>
            </a:lvl3pPr>
            <a:lvl4pPr algn="ctr">
              <a:defRPr sz="2000" b="1"/>
            </a:lvl4pPr>
            <a:lvl5pPr algn="ct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
          <p:cNvSpPr>
            <a:spLocks noGrp="1"/>
          </p:cNvSpPr>
          <p:nvPr>
            <p:ph type="body" sz="quarter" idx="19" hasCustomPrompt="1"/>
          </p:nvPr>
        </p:nvSpPr>
        <p:spPr>
          <a:xfrm>
            <a:off x="304800" y="1554164"/>
            <a:ext cx="5875734" cy="535531"/>
          </a:xfrm>
        </p:spPr>
        <p:txBody>
          <a:bodyPr/>
          <a:lstStyle>
            <a:lvl1pPr algn="ctr">
              <a:defRPr sz="3600" b="0">
                <a:latin typeface="+mj-lt"/>
              </a:defRPr>
            </a:lvl1pPr>
            <a:lvl2pPr marL="0" indent="0" algn="ctr" defTabSz="914400" rtl="0" eaLnBrk="1" latinLnBrk="0" hangingPunct="1">
              <a:lnSpc>
                <a:spcPct val="90000"/>
              </a:lnSpc>
              <a:spcBef>
                <a:spcPts val="500"/>
              </a:spcBef>
              <a:buFont typeface="Arial" panose="020B0604020202020204" pitchFamily="34" charset="0"/>
              <a:buNone/>
              <a:defRPr lang="en-US" sz="3200" b="0" kern="1200" dirty="0" smtClean="0">
                <a:solidFill>
                  <a:schemeClr val="tx1">
                    <a:lumMod val="65000"/>
                    <a:lumOff val="35000"/>
                  </a:schemeClr>
                </a:solidFill>
                <a:latin typeface="+mj-lt"/>
                <a:ea typeface="+mn-ea"/>
                <a:cs typeface="+mn-cs"/>
              </a:defRPr>
            </a:lvl2pPr>
            <a:lvl3pPr algn="ctr">
              <a:defRPr/>
            </a:lvl3pPr>
            <a:lvl4pPr algn="ctr">
              <a:defRPr/>
            </a:lvl4pPr>
            <a:lvl5pPr algn="ctr">
              <a:defRPr/>
            </a:lvl5pPr>
          </a:lstStyle>
          <a:p>
            <a:pPr marL="0" lvl="1" indent="0" algn="ctr" defTabSz="914400" rtl="0" eaLnBrk="1" latinLnBrk="0" hangingPunct="1">
              <a:lnSpc>
                <a:spcPct val="90000"/>
              </a:lnSpc>
              <a:spcBef>
                <a:spcPts val="500"/>
              </a:spcBef>
              <a:buFont typeface="Arial" panose="020B0604020202020204" pitchFamily="34" charset="0"/>
              <a:buNone/>
            </a:pPr>
            <a:r>
              <a:rPr lang="en-US" dirty="0"/>
              <a:t>Headline</a:t>
            </a:r>
          </a:p>
        </p:txBody>
      </p:sp>
      <p:sp>
        <p:nvSpPr>
          <p:cNvPr id="13"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bg1"/>
                </a:solidFill>
              </a:defRPr>
            </a:lvl1pPr>
          </a:lstStyle>
          <a:p>
            <a:fld id="{4997E989-D798-4C62-8E93-3D2D613C2488}" type="slidenum">
              <a:rPr lang="en-US" smtClean="0"/>
              <a:t>‹#›</a:t>
            </a:fld>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Callout with small Non-bulleted">
    <p:spTree>
      <p:nvGrpSpPr>
        <p:cNvPr id="1" name=""/>
        <p:cNvGrpSpPr/>
        <p:nvPr/>
      </p:nvGrpSpPr>
      <p:grpSpPr>
        <a:xfrm>
          <a:off x="0" y="0"/>
          <a:ext cx="0" cy="0"/>
          <a:chOff x="0" y="0"/>
          <a:chExt cx="0" cy="0"/>
        </a:xfrm>
      </p:grpSpPr>
      <p:sp>
        <p:nvSpPr>
          <p:cNvPr id="10" name="Rectangle 9"/>
          <p:cNvSpPr/>
          <p:nvPr userDrawn="1"/>
        </p:nvSpPr>
        <p:spPr>
          <a:xfrm>
            <a:off x="0" y="0"/>
            <a:ext cx="12192000" cy="29748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Placeholder 3"/>
          <p:cNvSpPr>
            <a:spLocks noGrp="1"/>
          </p:cNvSpPr>
          <p:nvPr>
            <p:ph type="body" sz="quarter" idx="10" hasCustomPrompt="1"/>
          </p:nvPr>
        </p:nvSpPr>
        <p:spPr>
          <a:xfrm>
            <a:off x="269240" y="3367878"/>
            <a:ext cx="5192775" cy="1830245"/>
          </a:xfrm>
        </p:spPr>
        <p:txBody>
          <a:bodyPr wrap="square">
            <a:spAutoFit/>
          </a:bodyPr>
          <a:lstStyle>
            <a:lvl1pPr marL="0" marR="0" indent="0" algn="l" defTabSz="914400" rtl="0" eaLnBrk="1" fontAlgn="auto" latinLnBrk="0" hangingPunct="1">
              <a:lnSpc>
                <a:spcPct val="90000"/>
              </a:lnSpc>
              <a:spcBef>
                <a:spcPts val="1200"/>
              </a:spcBef>
              <a:spcAft>
                <a:spcPts val="0"/>
              </a:spcAft>
              <a:buClr>
                <a:schemeClr val="tx1"/>
              </a:buClr>
              <a:buSzPct val="90000"/>
              <a:buFont typeface="Wingdings" panose="05000000000000000000" pitchFamily="2" charset="2"/>
              <a:buNone/>
              <a:defRPr lang="en-US" sz="3135" kern="1200" spc="0" baseline="0" dirty="0">
                <a:gradFill>
                  <a:gsLst>
                    <a:gs pos="1250">
                      <a:schemeClr val="tx2"/>
                    </a:gs>
                    <a:gs pos="99000">
                      <a:schemeClr val="tx2"/>
                    </a:gs>
                  </a:gsLst>
                  <a:lin ang="5400000" scaled="0"/>
                </a:gradFill>
                <a:latin typeface="+mj-lt"/>
                <a:ea typeface="+mn-ea"/>
                <a:cs typeface="+mn-cs"/>
              </a:defRPr>
            </a:lvl1pPr>
            <a:lvl2pPr marL="0" indent="0">
              <a:buNone/>
              <a:defRPr sz="1960"/>
            </a:lvl2pPr>
            <a:lvl3pPr marL="227330" indent="0">
              <a:buNone/>
              <a:defRPr sz="1960"/>
            </a:lvl3pPr>
            <a:lvl4pPr marL="451485" indent="0">
              <a:buNone/>
              <a:defRPr/>
            </a:lvl4pPr>
            <a:lvl5pPr marL="672465" indent="0">
              <a:buNone/>
              <a:defRPr/>
            </a:lvl5pPr>
          </a:lstStyle>
          <a:p>
            <a:r>
              <a:rPr lang="en-US" dirty="0"/>
              <a:t>A short introduction</a:t>
            </a:r>
            <a:br>
              <a:rPr lang="en-US" dirty="0"/>
            </a:br>
            <a:r>
              <a:rPr lang="en-US" dirty="0"/>
              <a:t>to the data, revealing</a:t>
            </a:r>
            <a:br>
              <a:rPr lang="en-US" dirty="0"/>
            </a:br>
            <a:r>
              <a:rPr lang="en-US" dirty="0"/>
              <a:t>points one at a time, will enhance comprehension.</a:t>
            </a:r>
          </a:p>
        </p:txBody>
      </p:sp>
      <p:sp>
        <p:nvSpPr>
          <p:cNvPr id="9" name="Text Placeholder 8"/>
          <p:cNvSpPr>
            <a:spLocks noGrp="1"/>
          </p:cNvSpPr>
          <p:nvPr>
            <p:ph type="body" sz="quarter" idx="11"/>
          </p:nvPr>
        </p:nvSpPr>
        <p:spPr>
          <a:xfrm>
            <a:off x="6253316" y="3503950"/>
            <a:ext cx="5671764" cy="1705723"/>
          </a:xfrm>
        </p:spPr>
        <p:txBody>
          <a:bodyPr/>
          <a:lstStyle>
            <a:lvl1pPr marL="0" indent="0" algn="l">
              <a:buNone/>
              <a:defRPr sz="1960">
                <a:latin typeface="+mn-lt"/>
              </a:defRPr>
            </a:lvl1pPr>
            <a:lvl2pPr marL="0" indent="0" algn="l">
              <a:buNone/>
              <a:defRPr sz="1765">
                <a:latin typeface="+mn-lt"/>
              </a:defRPr>
            </a:lvl2pPr>
            <a:lvl3pPr marL="0" indent="0" algn="l">
              <a:buNone/>
              <a:defRPr sz="1570">
                <a:latin typeface="+mn-lt"/>
              </a:defRPr>
            </a:lvl3pPr>
            <a:lvl4pPr marL="0" indent="0" algn="l">
              <a:buNone/>
              <a:defRPr sz="1370">
                <a:latin typeface="+mn-lt"/>
              </a:defRPr>
            </a:lvl4pPr>
            <a:lvl5pPr marL="0" indent="0" algn="l">
              <a:buNone/>
              <a:defRPr sz="137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Picture Placeholder 2"/>
          <p:cNvSpPr>
            <a:spLocks noGrp="1"/>
          </p:cNvSpPr>
          <p:nvPr>
            <p:ph type="pic" sz="quarter" idx="12"/>
          </p:nvPr>
        </p:nvSpPr>
        <p:spPr>
          <a:xfrm>
            <a:off x="0" y="0"/>
            <a:ext cx="12192000" cy="2974848"/>
          </a:xfrm>
          <a:blipFill>
            <a:blip r:embed="rId2"/>
            <a:srcRect/>
            <a:stretch>
              <a:fillRect t="-65721" r="-4798" b="-46455"/>
            </a:stretch>
          </a:blipFill>
        </p:spPr>
        <p:txBody>
          <a:bodyPr anchor="ctr" anchorCtr="0">
            <a:noAutofit/>
          </a:bodyPr>
          <a:lstStyle/>
          <a:p>
            <a:r>
              <a:rPr lang="en-US"/>
              <a:t>Click icon to add picture</a:t>
            </a:r>
            <a:endParaRPr lang="en-US" dirty="0"/>
          </a:p>
        </p:txBody>
      </p:sp>
      <p:sp>
        <p:nvSpPr>
          <p:cNvPr id="2" name="Title 1"/>
          <p:cNvSpPr>
            <a:spLocks noGrp="1"/>
          </p:cNvSpPr>
          <p:nvPr>
            <p:ph type="title"/>
          </p:nvPr>
        </p:nvSpPr>
        <p:spPr/>
        <p:txBody>
          <a:bodyPr/>
          <a:lstStyle/>
          <a:p>
            <a:r>
              <a:rPr lang="en-US"/>
              <a:t>Click to edit Master title style</a:t>
            </a:r>
            <a:endParaRPr lang="en-US" dirty="0"/>
          </a:p>
        </p:txBody>
      </p:sp>
      <p:sp>
        <p:nvSpPr>
          <p:cNvPr id="11"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p:bg>
      <p:bgRef idx="1001">
        <a:schemeClr val="bg2"/>
      </p:bgRef>
    </p:bg>
    <p:spTree>
      <p:nvGrpSpPr>
        <p:cNvPr id="1" name=""/>
        <p:cNvGrpSpPr/>
        <p:nvPr/>
      </p:nvGrpSpPr>
      <p:grpSpPr>
        <a:xfrm>
          <a:off x="0" y="0"/>
          <a:ext cx="0" cy="0"/>
          <a:chOff x="0" y="0"/>
          <a:chExt cx="0" cy="0"/>
        </a:xfrm>
      </p:grpSpPr>
      <p:sp>
        <p:nvSpPr>
          <p:cNvPr id="7" name="Picture Placeholder 6"/>
          <p:cNvSpPr>
            <a:spLocks noGrp="1" noChangeAspect="1"/>
          </p:cNvSpPr>
          <p:nvPr>
            <p:ph type="pic" sz="quarter" idx="14"/>
          </p:nvPr>
        </p:nvSpPr>
        <p:spPr>
          <a:xfrm>
            <a:off x="0" y="0"/>
            <a:ext cx="12192000" cy="6858000"/>
          </a:xfrm>
        </p:spPr>
        <p:txBody>
          <a:bodyPr lIns="91440">
            <a:noAutofit/>
          </a:bodyPr>
          <a:lstStyle>
            <a:lvl1pPr algn="ctr">
              <a:defRPr/>
            </a:lvl1pPr>
          </a:lstStyle>
          <a:p>
            <a:r>
              <a:rPr lang="en-US" baseline="0"/>
              <a:t>Click icon to add picture</a:t>
            </a:r>
            <a:endParaRPr lang="en-US" dirty="0"/>
          </a:p>
        </p:txBody>
      </p:sp>
      <p:sp>
        <p:nvSpPr>
          <p:cNvPr id="4" name="Slide Number Placeholder 3"/>
          <p:cNvSpPr>
            <a:spLocks noGrp="1"/>
          </p:cNvSpPr>
          <p:nvPr>
            <p:ph type="sldNum" sz="quarter" idx="12"/>
          </p:nvPr>
        </p:nvSpPr>
        <p:spPr>
          <a:xfrm>
            <a:off x="11747687" y="6465381"/>
            <a:ext cx="431425" cy="365125"/>
          </a:xfrm>
          <a:prstGeom prst="rect">
            <a:avLst/>
          </a:prstGeom>
        </p:spPr>
        <p:txBody>
          <a:bodyPr/>
          <a:lstStyle/>
          <a:p>
            <a:fld id="{5AE1514C-5E56-4738-A1FF-4B1CFD2A3E36}" type="slidenum">
              <a:rPr lang="en-US" smtClean="0"/>
              <a:t>‹#›</a:t>
            </a:fld>
            <a:endParaRPr lang="en-US" dirty="0"/>
          </a:p>
        </p:txBody>
      </p:sp>
      <p:sp>
        <p:nvSpPr>
          <p:cNvPr id="2" name="Title 1"/>
          <p:cNvSpPr>
            <a:spLocks noGrp="1"/>
          </p:cNvSpPr>
          <p:nvPr>
            <p:ph type="title" hasCustomPrompt="1"/>
          </p:nvPr>
        </p:nvSpPr>
        <p:spPr>
          <a:xfrm>
            <a:off x="966652" y="2567613"/>
            <a:ext cx="8804365" cy="1403495"/>
          </a:xfrm>
          <a:prstGeom prst="rect">
            <a:avLst/>
          </a:prstGeom>
        </p:spPr>
        <p:txBody>
          <a:bodyPr/>
          <a:lstStyle>
            <a:lvl1pPr algn="l">
              <a:defRPr lang="en-US" sz="8800" b="1" i="0" kern="1200" spc="100" dirty="0">
                <a:gradFill>
                  <a:gsLst>
                    <a:gs pos="0">
                      <a:schemeClr val="accent1">
                        <a:lumMod val="5000"/>
                        <a:lumOff val="95000"/>
                      </a:schemeClr>
                    </a:gs>
                    <a:gs pos="100000">
                      <a:srgbClr val="FFFFFF"/>
                    </a:gs>
                  </a:gsLst>
                  <a:lin ang="5400000" scaled="1"/>
                </a:gradFill>
                <a:latin typeface="+mn-lt"/>
                <a:ea typeface="+mn-ea"/>
                <a:cs typeface="Segoe UI Semilight" panose="020B0402040204020203" pitchFamily="34" charset="0"/>
              </a:defRPr>
            </a:lvl1pPr>
          </a:lstStyle>
          <a:p>
            <a:r>
              <a:rPr lang="en-US" dirty="0"/>
              <a:t>CLICK TO EDIT</a:t>
            </a:r>
          </a:p>
        </p:txBody>
      </p:sp>
      <p:sp>
        <p:nvSpPr>
          <p:cNvPr id="5" name="Text Placeholder 4"/>
          <p:cNvSpPr>
            <a:spLocks noGrp="1"/>
          </p:cNvSpPr>
          <p:nvPr>
            <p:ph type="body" sz="quarter" idx="13" hasCustomPrompt="1"/>
          </p:nvPr>
        </p:nvSpPr>
        <p:spPr>
          <a:xfrm>
            <a:off x="1581150" y="3971108"/>
            <a:ext cx="9461500" cy="757130"/>
          </a:xfrm>
        </p:spPr>
        <p:txBody>
          <a:bodyPr/>
          <a:lstStyle>
            <a:lvl1pPr algn="l">
              <a:defRPr lang="en-US" sz="4800" b="1" i="0" kern="1200" spc="300" dirty="0" smtClean="0">
                <a:gradFill>
                  <a:gsLst>
                    <a:gs pos="0">
                      <a:schemeClr val="accent1">
                        <a:lumMod val="5000"/>
                        <a:lumOff val="95000"/>
                      </a:schemeClr>
                    </a:gs>
                    <a:gs pos="100000">
                      <a:srgbClr val="FFFFFF"/>
                    </a:gs>
                  </a:gsLst>
                  <a:lin ang="5400000" scaled="1"/>
                </a:gradFill>
                <a:latin typeface="+mn-lt"/>
                <a:ea typeface="+mn-ea"/>
                <a:cs typeface="Segoe UI Semilight" panose="020B0402040204020203" pitchFamily="34" charset="0"/>
              </a:defRPr>
            </a:lvl1pPr>
            <a:lvl2pPr algn="l">
              <a:defRPr/>
            </a:lvl2pPr>
            <a:lvl3pPr algn="l">
              <a:defRPr/>
            </a:lvl3pPr>
            <a:lvl4pPr algn="l">
              <a:defRPr/>
            </a:lvl4pPr>
            <a:lvl5pPr algn="l">
              <a:defRPr/>
            </a:lvl5pPr>
          </a:lstStyle>
          <a:p>
            <a:pPr lvl="0"/>
            <a:r>
              <a:rPr lang="en-US" dirty="0"/>
              <a:t>EDIT MASTER TEXT</a:t>
            </a:r>
          </a:p>
        </p:txBody>
      </p:sp>
    </p:spTree>
  </p:cSld>
  <p:clrMapOvr>
    <a:overrideClrMapping bg1="dk1" tx1="lt1" bg2="dk2" tx2="lt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Blank with Pictur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1747687" y="6465381"/>
            <a:ext cx="431425" cy="365125"/>
          </a:xfrm>
          <a:prstGeom prst="rect">
            <a:avLst/>
          </a:prstGeom>
        </p:spPr>
        <p:txBody>
          <a:bodyPr/>
          <a:lstStyle/>
          <a:p>
            <a:fld id="{5AE1514C-5E56-4738-A1FF-4B1CFD2A3E36}" type="slidenum">
              <a:rPr lang="en-US" smtClean="0"/>
              <a:t>‹#›</a:t>
            </a:fld>
            <a:endParaRPr lang="en-US" dirty="0"/>
          </a:p>
        </p:txBody>
      </p:sp>
      <p:sp>
        <p:nvSpPr>
          <p:cNvPr id="3" name="Picture Placeholder 2"/>
          <p:cNvSpPr>
            <a:spLocks noGrp="1" noChangeAspect="1"/>
          </p:cNvSpPr>
          <p:nvPr>
            <p:ph type="pic" sz="quarter" idx="13"/>
          </p:nvPr>
        </p:nvSpPr>
        <p:spPr>
          <a:xfrm>
            <a:off x="0" y="0"/>
            <a:ext cx="12066954" cy="6858000"/>
          </a:xfrm>
        </p:spPr>
        <p:txBody>
          <a:bodyPr anchor="ctr">
            <a:noAutofit/>
          </a:bodyPr>
          <a:lstStyle>
            <a:lvl1pPr algn="ctr">
              <a:defRPr>
                <a:solidFill>
                  <a:schemeClr val="tx2"/>
                </a:solidFill>
              </a:defRPr>
            </a:lvl1pPr>
          </a:lstStyle>
          <a:p>
            <a:r>
              <a:rPr lang="en-US"/>
              <a:t>Click icon to add picture</a:t>
            </a:r>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1747687" y="6465381"/>
            <a:ext cx="431425" cy="365125"/>
          </a:xfrm>
          <a:prstGeom prst="rect">
            <a:avLst/>
          </a:prstGeom>
        </p:spPr>
        <p:txBody>
          <a:bodyPr/>
          <a:lstStyle/>
          <a:p>
            <a:fld id="{5AE1514C-5E56-4738-A1FF-4B1CFD2A3E36}" type="slidenum">
              <a:rPr lang="en-US" smtClean="0"/>
              <a:t>‹#›</a:t>
            </a:fld>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steps">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175"/>
            <a:ext cx="12192000" cy="6851649"/>
          </a:xfrm>
          <a:prstGeom prst="rect">
            <a:avLst/>
          </a:prstGeom>
        </p:spPr>
      </p:pic>
      <p:sp>
        <p:nvSpPr>
          <p:cNvPr id="4" name="Slide Number Placeholder 3"/>
          <p:cNvSpPr>
            <a:spLocks noGrp="1"/>
          </p:cNvSpPr>
          <p:nvPr>
            <p:ph type="sldNum" sz="quarter" idx="12"/>
          </p:nvPr>
        </p:nvSpPr>
        <p:spPr>
          <a:xfrm>
            <a:off x="11747687" y="6465381"/>
            <a:ext cx="431425" cy="365125"/>
          </a:xfrm>
          <a:prstGeom prst="rect">
            <a:avLst/>
          </a:prstGeom>
        </p:spPr>
        <p:txBody>
          <a:bodyPr/>
          <a:lstStyle/>
          <a:p>
            <a:fld id="{5AE1514C-5E56-4738-A1FF-4B1CFD2A3E36}" type="slidenum">
              <a:rPr lang="en-US" smtClean="0"/>
              <a:t>‹#›</a:t>
            </a:fld>
            <a:endParaRPr lang="en-US" dirty="0"/>
          </a:p>
        </p:txBody>
      </p:sp>
      <p:sp>
        <p:nvSpPr>
          <p:cNvPr id="6" name="TextBox 5">
            <a:hlinkClick r:id="rId3"/>
          </p:cNvPr>
          <p:cNvSpPr txBox="1"/>
          <p:nvPr userDrawn="1"/>
        </p:nvSpPr>
        <p:spPr>
          <a:xfrm>
            <a:off x="4961284" y="93791"/>
            <a:ext cx="2269433" cy="316517"/>
          </a:xfrm>
          <a:prstGeom prst="roundRect">
            <a:avLst>
              <a:gd name="adj" fmla="val 50000"/>
            </a:avLst>
          </a:prstGeom>
          <a:solidFill>
            <a:schemeClr val="accent4"/>
          </a:solidFill>
        </p:spPr>
        <p:txBody>
          <a:bodyPr wrap="square" lIns="0" rIns="0" rtlCol="0"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sz="1050" b="0" i="0" u="none" strike="noStrike" kern="0" cap="none" spc="0" normalizeH="0" baseline="0" noProof="0" dirty="0">
                <a:ln>
                  <a:noFill/>
                </a:ln>
                <a:solidFill>
                  <a:schemeClr val="tx1"/>
                </a:solidFill>
                <a:effectLst/>
                <a:uLnTx/>
                <a:uFillTx/>
              </a:rPr>
              <a:t>Neal Creative  | click &amp; </a:t>
            </a:r>
            <a:r>
              <a:rPr kumimoji="0" lang="en-US" sz="1050" b="1" i="0" u="none" strike="noStrike" kern="0" cap="none" spc="0" normalizeH="0" baseline="0" noProof="0" dirty="0">
                <a:ln>
                  <a:noFill/>
                </a:ln>
                <a:solidFill>
                  <a:schemeClr val="tx1"/>
                </a:solidFill>
                <a:effectLst/>
                <a:uLnTx/>
                <a:uFillTx/>
              </a:rPr>
              <a:t>Learn more</a:t>
            </a:r>
          </a:p>
        </p:txBody>
      </p:sp>
      <p:sp>
        <p:nvSpPr>
          <p:cNvPr id="7" name="TextBox 6">
            <a:hlinkClick r:id="rId4"/>
          </p:cNvPr>
          <p:cNvSpPr txBox="1"/>
          <p:nvPr userDrawn="1"/>
        </p:nvSpPr>
        <p:spPr>
          <a:xfrm>
            <a:off x="0" y="6548363"/>
            <a:ext cx="1209664" cy="346234"/>
          </a:xfrm>
          <a:prstGeom prst="roundRect">
            <a:avLst>
              <a:gd name="adj" fmla="val 50000"/>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dirty="0">
                <a:solidFill>
                  <a:schemeClr val="tx1"/>
                </a:solidFill>
              </a:rPr>
              <a:t>Neal Creative </a:t>
            </a:r>
            <a:r>
              <a:rPr lang="en-US" sz="900" kern="1200" dirty="0">
                <a:solidFill>
                  <a:schemeClr val="tx1"/>
                </a:solidFill>
                <a:latin typeface="+mn-lt"/>
                <a:ea typeface="+mn-ea"/>
                <a:cs typeface="+mn-cs"/>
              </a:rPr>
              <a:t>©</a:t>
            </a:r>
            <a:r>
              <a:rPr lang="en-US" sz="1000" baseline="0" dirty="0">
                <a:solidFill>
                  <a:schemeClr val="tx1"/>
                </a:solidFill>
              </a:rPr>
              <a:t> </a:t>
            </a:r>
            <a:endParaRPr lang="en-US" sz="1000" b="1" dirty="0">
              <a:solidFill>
                <a:schemeClr val="tx1"/>
              </a:solidFill>
            </a:endParaRPr>
          </a:p>
        </p:txBody>
      </p:sp>
      <p:grpSp>
        <p:nvGrpSpPr>
          <p:cNvPr id="8" name="Group 7"/>
          <p:cNvGrpSpPr/>
          <p:nvPr userDrawn="1"/>
        </p:nvGrpSpPr>
        <p:grpSpPr>
          <a:xfrm>
            <a:off x="5976075" y="3634505"/>
            <a:ext cx="1700633" cy="1798732"/>
            <a:chOff x="5976075" y="3634505"/>
            <a:chExt cx="1700633" cy="1798732"/>
          </a:xfrm>
        </p:grpSpPr>
        <p:pic>
          <p:nvPicPr>
            <p:cNvPr id="9" name="Picture 8"/>
            <p:cNvPicPr>
              <a:picLocks noChangeAspect="1"/>
            </p:cNvPicPr>
            <p:nvPr/>
          </p:nvPicPr>
          <p:blipFill rotWithShape="1">
            <a:blip r:embed="rId5" cstate="screen">
              <a:extLst>
                <a:ext uri="{28A0092B-C50C-407E-A947-70E740481C1C}">
                  <a14:useLocalDpi xmlns:a14="http://schemas.microsoft.com/office/drawing/2010/main" val="0"/>
                </a:ext>
              </a:extLst>
            </a:blip>
            <a:srcRect/>
            <a:stretch>
              <a:fillRect/>
            </a:stretch>
          </p:blipFill>
          <p:spPr>
            <a:xfrm>
              <a:off x="6061135" y="4142336"/>
              <a:ext cx="860601" cy="1290901"/>
            </a:xfrm>
            <a:prstGeom prst="rect">
              <a:avLst/>
            </a:prstGeom>
          </p:spPr>
        </p:pic>
        <p:sp>
          <p:nvSpPr>
            <p:cNvPr id="10" name="TextBox 9"/>
            <p:cNvSpPr txBox="1"/>
            <p:nvPr/>
          </p:nvSpPr>
          <p:spPr>
            <a:xfrm>
              <a:off x="5976075" y="3634505"/>
              <a:ext cx="1700633" cy="507831"/>
            </a:xfrm>
            <a:prstGeom prst="rect">
              <a:avLst/>
            </a:prstGeom>
            <a:noFill/>
          </p:spPr>
          <p:txBody>
            <a:bodyPr wrap="square" rtlCol="0">
              <a:spAutoFit/>
            </a:bodyPr>
            <a:lstStyle/>
            <a:p>
              <a:r>
                <a:rPr lang="en-US" sz="900" dirty="0">
                  <a:solidFill>
                    <a:schemeClr val="tx1">
                      <a:lumMod val="65000"/>
                      <a:lumOff val="35000"/>
                    </a:schemeClr>
                  </a:solidFill>
                </a:rPr>
                <a:t>TIP </a:t>
              </a:r>
              <a:r>
                <a:rPr lang="en-US" sz="900" dirty="0">
                  <a:solidFill>
                    <a:schemeClr val="tx1">
                      <a:lumMod val="65000"/>
                      <a:lumOff val="35000"/>
                    </a:schemeClr>
                  </a:solidFill>
                  <a:latin typeface="Calibri" panose="020F0502020204030204" pitchFamily="34" charset="0"/>
                  <a:cs typeface="Calibri" panose="020F0502020204030204" pitchFamily="34" charset="0"/>
                </a:rPr>
                <a:t>│ Use the built-in c</a:t>
              </a:r>
              <a:r>
                <a:rPr lang="en-US" sz="900" dirty="0">
                  <a:solidFill>
                    <a:schemeClr val="tx1">
                      <a:lumMod val="65000"/>
                      <a:lumOff val="35000"/>
                    </a:schemeClr>
                  </a:solidFill>
                </a:rPr>
                <a:t>olor palette with green and yellow for callouts and accents</a:t>
              </a: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1_TITLE OR TRANSITION">
    <p:bg>
      <p:bgPr>
        <a:solidFill>
          <a:schemeClr val="bg2"/>
        </a:solidFill>
        <a:effectLst/>
      </p:bgPr>
    </p:bg>
    <p:spTree>
      <p:nvGrpSpPr>
        <p:cNvPr id="1" name=""/>
        <p:cNvGrpSpPr/>
        <p:nvPr/>
      </p:nvGrpSpPr>
      <p:grpSpPr>
        <a:xfrm>
          <a:off x="0" y="0"/>
          <a:ext cx="0" cy="0"/>
          <a:chOff x="0" y="0"/>
          <a:chExt cx="0" cy="0"/>
        </a:xfrm>
      </p:grpSpPr>
      <p:sp>
        <p:nvSpPr>
          <p:cNvPr id="18" name="Oval 17"/>
          <p:cNvSpPr/>
          <p:nvPr userDrawn="1"/>
        </p:nvSpPr>
        <p:spPr>
          <a:xfrm>
            <a:off x="1219939" y="-739444"/>
            <a:ext cx="9107555" cy="9034439"/>
          </a:xfrm>
          <a:prstGeom prst="ellipse">
            <a:avLst/>
          </a:prstGeom>
          <a:noFill/>
          <a:ln w="19050" cap="flat" cmpd="sng" algn="ctr">
            <a:solidFill>
              <a:srgbClr val="75D1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sysClr val="windowText" lastClr="000000"/>
              </a:solidFill>
              <a:effectLst/>
              <a:uLnTx/>
              <a:uFillTx/>
              <a:latin typeface="Segoe UI" panose="020B0502040204020203"/>
              <a:ea typeface="+mn-ea"/>
              <a:cs typeface="+mn-cs"/>
            </a:endParaRPr>
          </a:p>
        </p:txBody>
      </p:sp>
      <p:sp>
        <p:nvSpPr>
          <p:cNvPr id="19" name="Oval 18"/>
          <p:cNvSpPr/>
          <p:nvPr userDrawn="1"/>
        </p:nvSpPr>
        <p:spPr>
          <a:xfrm>
            <a:off x="1219939" y="-739444"/>
            <a:ext cx="9107555" cy="9034439"/>
          </a:xfrm>
          <a:prstGeom prst="ellipse">
            <a:avLst/>
          </a:prstGeom>
          <a:noFill/>
          <a:ln w="19050" cap="flat" cmpd="sng" algn="ctr">
            <a:solidFill>
              <a:srgbClr val="75D1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sysClr val="windowText" lastClr="000000"/>
              </a:solidFill>
              <a:effectLst/>
              <a:uLnTx/>
              <a:uFillTx/>
              <a:latin typeface="Segoe UI" panose="020B0502040204020203"/>
              <a:ea typeface="+mn-ea"/>
              <a:cs typeface="+mn-cs"/>
            </a:endParaRPr>
          </a:p>
        </p:txBody>
      </p:sp>
      <p:sp>
        <p:nvSpPr>
          <p:cNvPr id="21" name="Oval 20"/>
          <p:cNvSpPr/>
          <p:nvPr userDrawn="1"/>
        </p:nvSpPr>
        <p:spPr>
          <a:xfrm>
            <a:off x="5907634" y="3213970"/>
            <a:ext cx="2805809" cy="2783284"/>
          </a:xfrm>
          <a:prstGeom prst="ellipse">
            <a:avLst/>
          </a:prstGeom>
          <a:noFill/>
          <a:ln w="19050" cap="flat" cmpd="sng" algn="ctr">
            <a:solidFill>
              <a:srgbClr val="75D1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sysClr val="windowText" lastClr="000000"/>
              </a:solidFill>
              <a:effectLst/>
              <a:uLnTx/>
              <a:uFillTx/>
              <a:latin typeface="Segoe UI" panose="020B0502040204020203"/>
              <a:ea typeface="+mn-ea"/>
              <a:cs typeface="+mn-cs"/>
            </a:endParaRPr>
          </a:p>
        </p:txBody>
      </p:sp>
      <p:sp>
        <p:nvSpPr>
          <p:cNvPr id="22" name="Oval 21"/>
          <p:cNvSpPr/>
          <p:nvPr userDrawn="1"/>
        </p:nvSpPr>
        <p:spPr>
          <a:xfrm>
            <a:off x="5907634" y="3213970"/>
            <a:ext cx="2805809" cy="2783284"/>
          </a:xfrm>
          <a:prstGeom prst="ellipse">
            <a:avLst/>
          </a:prstGeom>
          <a:noFill/>
          <a:ln w="19050" cap="flat" cmpd="sng" algn="ctr">
            <a:solidFill>
              <a:srgbClr val="75D1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sysClr val="windowText" lastClr="000000"/>
              </a:solidFill>
              <a:effectLst/>
              <a:uLnTx/>
              <a:uFillTx/>
              <a:latin typeface="Segoe UI" panose="020B0502040204020203"/>
              <a:ea typeface="+mn-ea"/>
              <a:cs typeface="+mn-cs"/>
            </a:endParaRPr>
          </a:p>
        </p:txBody>
      </p:sp>
      <p:sp>
        <p:nvSpPr>
          <p:cNvPr id="2" name="Title 1"/>
          <p:cNvSpPr>
            <a:spLocks noGrp="1"/>
          </p:cNvSpPr>
          <p:nvPr>
            <p:ph type="ctrTitle" hasCustomPrompt="1"/>
          </p:nvPr>
        </p:nvSpPr>
        <p:spPr>
          <a:xfrm>
            <a:off x="1219939" y="2240230"/>
            <a:ext cx="9107555" cy="2308324"/>
          </a:xfrm>
          <a:prstGeom prst="rect">
            <a:avLst/>
          </a:prstGeom>
          <a:noFill/>
        </p:spPr>
        <p:txBody>
          <a:bodyPr anchor="b"/>
          <a:lstStyle>
            <a:lvl1pPr algn="ctr" defTabSz="914400" rtl="0" eaLnBrk="1" latinLnBrk="0" hangingPunct="1">
              <a:lnSpc>
                <a:spcPct val="90000"/>
              </a:lnSpc>
              <a:spcBef>
                <a:spcPct val="0"/>
              </a:spcBef>
              <a:buNone/>
              <a:defRPr lang="en-US" sz="8000" b="1" i="0" kern="1200" spc="-300" dirty="0">
                <a:gradFill>
                  <a:gsLst>
                    <a:gs pos="0">
                      <a:schemeClr val="accent1">
                        <a:lumMod val="5000"/>
                        <a:lumOff val="95000"/>
                      </a:schemeClr>
                    </a:gs>
                    <a:gs pos="100000">
                      <a:schemeClr val="tx1"/>
                    </a:gs>
                  </a:gsLst>
                  <a:lin ang="5400000" scaled="1"/>
                </a:gradFill>
                <a:latin typeface="+mn-lt"/>
                <a:ea typeface="+mn-ea"/>
                <a:cs typeface="Segoe UI Semilight" panose="020B0402040204020203" pitchFamily="34" charset="0"/>
              </a:defRPr>
            </a:lvl1pPr>
          </a:lstStyle>
          <a:p>
            <a:r>
              <a:rPr lang="en-US" noProof="0"/>
              <a:t>CLICK TO EDIT TITLE</a:t>
            </a:r>
          </a:p>
        </p:txBody>
      </p:sp>
      <p:sp>
        <p:nvSpPr>
          <p:cNvPr id="8" name="TextBox 7">
            <a:hlinkClick r:id="rId2"/>
          </p:cNvPr>
          <p:cNvSpPr txBox="1"/>
          <p:nvPr userDrawn="1"/>
        </p:nvSpPr>
        <p:spPr>
          <a:xfrm>
            <a:off x="191616" y="6337795"/>
            <a:ext cx="1209664" cy="346234"/>
          </a:xfrm>
          <a:prstGeom prst="roundRect">
            <a:avLst>
              <a:gd name="adj" fmla="val 50000"/>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noProof="0" dirty="0">
                <a:solidFill>
                  <a:schemeClr val="bg2">
                    <a:lumMod val="50000"/>
                  </a:schemeClr>
                </a:solidFill>
              </a:rPr>
              <a:t>Neal Creative </a:t>
            </a:r>
            <a:r>
              <a:rPr lang="en-US" sz="900" kern="1200" noProof="0" dirty="0">
                <a:solidFill>
                  <a:schemeClr val="bg2">
                    <a:lumMod val="50000"/>
                  </a:schemeClr>
                </a:solidFill>
                <a:latin typeface="+mn-lt"/>
                <a:ea typeface="+mn-ea"/>
                <a:cs typeface="+mn-cs"/>
              </a:rPr>
              <a:t>©</a:t>
            </a:r>
            <a:r>
              <a:rPr lang="en-US" sz="1000" baseline="0" noProof="0" dirty="0">
                <a:solidFill>
                  <a:schemeClr val="bg2">
                    <a:lumMod val="50000"/>
                  </a:schemeClr>
                </a:solidFill>
              </a:rPr>
              <a:t> </a:t>
            </a:r>
            <a:endParaRPr lang="en-US" sz="1000" b="1" noProof="0" dirty="0">
              <a:solidFill>
                <a:schemeClr val="bg2">
                  <a:lumMod val="50000"/>
                </a:schemeClr>
              </a:solidFill>
            </a:endParaRPr>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fltVal val="0"/>
                                          </p:val>
                                        </p:tav>
                                        <p:tav tm="100000">
                                          <p:val>
                                            <p:strVal val="#ppt_h"/>
                                          </p:val>
                                        </p:tav>
                                      </p:tavLst>
                                    </p:anim>
                                    <p:animEffect transition="in" filter="fade">
                                      <p:cBhvr>
                                        <p:cTn id="9" dur="500"/>
                                        <p:tgtEl>
                                          <p:spTgt spid="18"/>
                                        </p:tgtEl>
                                      </p:cBhvr>
                                    </p:animEffect>
                                  </p:childTnLst>
                                </p:cTn>
                              </p:par>
                              <p:par>
                                <p:cTn id="10" presetID="10" presetClass="exit" presetSubtype="0" fill="hold" grpId="1" nodeType="withEffect">
                                  <p:stCondLst>
                                    <p:cond delay="250"/>
                                  </p:stCondLst>
                                  <p:childTnLst>
                                    <p:animEffect transition="out" filter="fade">
                                      <p:cBhvr>
                                        <p:cTn id="11" dur="500"/>
                                        <p:tgtEl>
                                          <p:spTgt spid="18"/>
                                        </p:tgtEl>
                                      </p:cBhvr>
                                    </p:animEffect>
                                    <p:set>
                                      <p:cBhvr>
                                        <p:cTn id="12" dur="1" fill="hold">
                                          <p:stCondLst>
                                            <p:cond delay="499"/>
                                          </p:stCondLst>
                                        </p:cTn>
                                        <p:tgtEl>
                                          <p:spTgt spid="18"/>
                                        </p:tgtEl>
                                        <p:attrNameLst>
                                          <p:attrName>style.visibility</p:attrName>
                                        </p:attrNameLst>
                                      </p:cBhvr>
                                      <p:to>
                                        <p:strVal val="hidden"/>
                                      </p:to>
                                    </p:set>
                                  </p:childTnLst>
                                </p:cTn>
                              </p:par>
                              <p:par>
                                <p:cTn id="13" presetID="53" presetClass="entr" presetSubtype="16" fill="hold" grpId="0" nodeType="withEffect">
                                  <p:stCondLst>
                                    <p:cond delay="250"/>
                                  </p:stCondLst>
                                  <p:childTnLst>
                                    <p:set>
                                      <p:cBhvr>
                                        <p:cTn id="14" dur="1" fill="hold">
                                          <p:stCondLst>
                                            <p:cond delay="0"/>
                                          </p:stCondLst>
                                        </p:cTn>
                                        <p:tgtEl>
                                          <p:spTgt spid="19"/>
                                        </p:tgtEl>
                                        <p:attrNameLst>
                                          <p:attrName>style.visibility</p:attrName>
                                        </p:attrNameLst>
                                      </p:cBhvr>
                                      <p:to>
                                        <p:strVal val="visible"/>
                                      </p:to>
                                    </p:set>
                                    <p:anim calcmode="lin" valueType="num">
                                      <p:cBhvr>
                                        <p:cTn id="15" dur="500" fill="hold"/>
                                        <p:tgtEl>
                                          <p:spTgt spid="19"/>
                                        </p:tgtEl>
                                        <p:attrNameLst>
                                          <p:attrName>ppt_w</p:attrName>
                                        </p:attrNameLst>
                                      </p:cBhvr>
                                      <p:tavLst>
                                        <p:tav tm="0">
                                          <p:val>
                                            <p:fltVal val="0"/>
                                          </p:val>
                                        </p:tav>
                                        <p:tav tm="100000">
                                          <p:val>
                                            <p:strVal val="#ppt_w"/>
                                          </p:val>
                                        </p:tav>
                                      </p:tavLst>
                                    </p:anim>
                                    <p:anim calcmode="lin" valueType="num">
                                      <p:cBhvr>
                                        <p:cTn id="16" dur="500" fill="hold"/>
                                        <p:tgtEl>
                                          <p:spTgt spid="19"/>
                                        </p:tgtEl>
                                        <p:attrNameLst>
                                          <p:attrName>ppt_h</p:attrName>
                                        </p:attrNameLst>
                                      </p:cBhvr>
                                      <p:tavLst>
                                        <p:tav tm="0">
                                          <p:val>
                                            <p:fltVal val="0"/>
                                          </p:val>
                                        </p:tav>
                                        <p:tav tm="100000">
                                          <p:val>
                                            <p:strVal val="#ppt_h"/>
                                          </p:val>
                                        </p:tav>
                                      </p:tavLst>
                                    </p:anim>
                                    <p:animEffect transition="in" filter="fade">
                                      <p:cBhvr>
                                        <p:cTn id="17" dur="500"/>
                                        <p:tgtEl>
                                          <p:spTgt spid="19"/>
                                        </p:tgtEl>
                                      </p:cBhvr>
                                    </p:animEffect>
                                  </p:childTnLst>
                                </p:cTn>
                              </p:par>
                              <p:par>
                                <p:cTn id="18" presetID="10" presetClass="exit" presetSubtype="0" fill="hold" grpId="1" nodeType="withEffect">
                                  <p:stCondLst>
                                    <p:cond delay="500"/>
                                  </p:stCondLst>
                                  <p:childTnLst>
                                    <p:animEffect transition="out" filter="fade">
                                      <p:cBhvr>
                                        <p:cTn id="19" dur="500"/>
                                        <p:tgtEl>
                                          <p:spTgt spid="19"/>
                                        </p:tgtEl>
                                      </p:cBhvr>
                                    </p:animEffect>
                                    <p:set>
                                      <p:cBhvr>
                                        <p:cTn id="20" dur="1" fill="hold">
                                          <p:stCondLst>
                                            <p:cond delay="499"/>
                                          </p:stCondLst>
                                        </p:cTn>
                                        <p:tgtEl>
                                          <p:spTgt spid="19"/>
                                        </p:tgtEl>
                                        <p:attrNameLst>
                                          <p:attrName>style.visibility</p:attrName>
                                        </p:attrNameLst>
                                      </p:cBhvr>
                                      <p:to>
                                        <p:strVal val="hidden"/>
                                      </p:to>
                                    </p:set>
                                  </p:childTnLst>
                                </p:cTn>
                              </p:par>
                              <p:par>
                                <p:cTn id="21" presetID="53" presetClass="entr" presetSubtype="16"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anim calcmode="lin" valueType="num">
                                      <p:cBhvr>
                                        <p:cTn id="23" dur="500" fill="hold"/>
                                        <p:tgtEl>
                                          <p:spTgt spid="21"/>
                                        </p:tgtEl>
                                        <p:attrNameLst>
                                          <p:attrName>ppt_w</p:attrName>
                                        </p:attrNameLst>
                                      </p:cBhvr>
                                      <p:tavLst>
                                        <p:tav tm="0">
                                          <p:val>
                                            <p:fltVal val="0"/>
                                          </p:val>
                                        </p:tav>
                                        <p:tav tm="100000">
                                          <p:val>
                                            <p:strVal val="#ppt_w"/>
                                          </p:val>
                                        </p:tav>
                                      </p:tavLst>
                                    </p:anim>
                                    <p:anim calcmode="lin" valueType="num">
                                      <p:cBhvr>
                                        <p:cTn id="24" dur="500" fill="hold"/>
                                        <p:tgtEl>
                                          <p:spTgt spid="21"/>
                                        </p:tgtEl>
                                        <p:attrNameLst>
                                          <p:attrName>ppt_h</p:attrName>
                                        </p:attrNameLst>
                                      </p:cBhvr>
                                      <p:tavLst>
                                        <p:tav tm="0">
                                          <p:val>
                                            <p:fltVal val="0"/>
                                          </p:val>
                                        </p:tav>
                                        <p:tav tm="100000">
                                          <p:val>
                                            <p:strVal val="#ppt_h"/>
                                          </p:val>
                                        </p:tav>
                                      </p:tavLst>
                                    </p:anim>
                                    <p:animEffect transition="in" filter="fade">
                                      <p:cBhvr>
                                        <p:cTn id="25" dur="500"/>
                                        <p:tgtEl>
                                          <p:spTgt spid="21"/>
                                        </p:tgtEl>
                                      </p:cBhvr>
                                    </p:animEffect>
                                  </p:childTnLst>
                                </p:cTn>
                              </p:par>
                              <p:par>
                                <p:cTn id="26" presetID="10" presetClass="exit" presetSubtype="0" fill="hold" grpId="1" nodeType="withEffect">
                                  <p:stCondLst>
                                    <p:cond delay="250"/>
                                  </p:stCondLst>
                                  <p:childTnLst>
                                    <p:animEffect transition="out" filter="fade">
                                      <p:cBhvr>
                                        <p:cTn id="27" dur="500"/>
                                        <p:tgtEl>
                                          <p:spTgt spid="21"/>
                                        </p:tgtEl>
                                      </p:cBhvr>
                                    </p:animEffect>
                                    <p:set>
                                      <p:cBhvr>
                                        <p:cTn id="28" dur="1" fill="hold">
                                          <p:stCondLst>
                                            <p:cond delay="499"/>
                                          </p:stCondLst>
                                        </p:cTn>
                                        <p:tgtEl>
                                          <p:spTgt spid="21"/>
                                        </p:tgtEl>
                                        <p:attrNameLst>
                                          <p:attrName>style.visibility</p:attrName>
                                        </p:attrNameLst>
                                      </p:cBhvr>
                                      <p:to>
                                        <p:strVal val="hidden"/>
                                      </p:to>
                                    </p:set>
                                  </p:childTnLst>
                                </p:cTn>
                              </p:par>
                              <p:par>
                                <p:cTn id="29" presetID="53" presetClass="entr" presetSubtype="16" fill="hold" grpId="0" nodeType="withEffect">
                                  <p:stCondLst>
                                    <p:cond delay="250"/>
                                  </p:stCondLst>
                                  <p:childTnLst>
                                    <p:set>
                                      <p:cBhvr>
                                        <p:cTn id="30" dur="1" fill="hold">
                                          <p:stCondLst>
                                            <p:cond delay="0"/>
                                          </p:stCondLst>
                                        </p:cTn>
                                        <p:tgtEl>
                                          <p:spTgt spid="22"/>
                                        </p:tgtEl>
                                        <p:attrNameLst>
                                          <p:attrName>style.visibility</p:attrName>
                                        </p:attrNameLst>
                                      </p:cBhvr>
                                      <p:to>
                                        <p:strVal val="visible"/>
                                      </p:to>
                                    </p:set>
                                    <p:anim calcmode="lin" valueType="num">
                                      <p:cBhvr>
                                        <p:cTn id="31" dur="500" fill="hold"/>
                                        <p:tgtEl>
                                          <p:spTgt spid="22"/>
                                        </p:tgtEl>
                                        <p:attrNameLst>
                                          <p:attrName>ppt_w</p:attrName>
                                        </p:attrNameLst>
                                      </p:cBhvr>
                                      <p:tavLst>
                                        <p:tav tm="0">
                                          <p:val>
                                            <p:fltVal val="0"/>
                                          </p:val>
                                        </p:tav>
                                        <p:tav tm="100000">
                                          <p:val>
                                            <p:strVal val="#ppt_w"/>
                                          </p:val>
                                        </p:tav>
                                      </p:tavLst>
                                    </p:anim>
                                    <p:anim calcmode="lin" valueType="num">
                                      <p:cBhvr>
                                        <p:cTn id="32" dur="500" fill="hold"/>
                                        <p:tgtEl>
                                          <p:spTgt spid="22"/>
                                        </p:tgtEl>
                                        <p:attrNameLst>
                                          <p:attrName>ppt_h</p:attrName>
                                        </p:attrNameLst>
                                      </p:cBhvr>
                                      <p:tavLst>
                                        <p:tav tm="0">
                                          <p:val>
                                            <p:fltVal val="0"/>
                                          </p:val>
                                        </p:tav>
                                        <p:tav tm="100000">
                                          <p:val>
                                            <p:strVal val="#ppt_h"/>
                                          </p:val>
                                        </p:tav>
                                      </p:tavLst>
                                    </p:anim>
                                    <p:animEffect transition="in" filter="fade">
                                      <p:cBhvr>
                                        <p:cTn id="33" dur="500"/>
                                        <p:tgtEl>
                                          <p:spTgt spid="22"/>
                                        </p:tgtEl>
                                      </p:cBhvr>
                                    </p:animEffect>
                                  </p:childTnLst>
                                </p:cTn>
                              </p:par>
                              <p:par>
                                <p:cTn id="34" presetID="10" presetClass="exit" presetSubtype="0" fill="hold" grpId="1" nodeType="withEffect">
                                  <p:stCondLst>
                                    <p:cond delay="500"/>
                                  </p:stCondLst>
                                  <p:childTnLst>
                                    <p:animEffect transition="out" filter="fade">
                                      <p:cBhvr>
                                        <p:cTn id="35" dur="500"/>
                                        <p:tgtEl>
                                          <p:spTgt spid="22"/>
                                        </p:tgtEl>
                                      </p:cBhvr>
                                    </p:animEffect>
                                    <p:set>
                                      <p:cBhvr>
                                        <p:cTn id="36" dur="1" fill="hold">
                                          <p:stCondLst>
                                            <p:cond delay="499"/>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P spid="19" grpId="0" animBg="1"/>
      <p:bldP spid="19" grpId="1" animBg="1"/>
      <p:bldP spid="21" grpId="0" animBg="1"/>
      <p:bldP spid="21" grpId="1" animBg="1"/>
      <p:bldP spid="22" grpId="0" animBg="1"/>
      <p:bldP spid="22" grpId="1" animBg="1"/>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5_Callout with small Non-bulleted">
    <p:spTree>
      <p:nvGrpSpPr>
        <p:cNvPr id="1" name=""/>
        <p:cNvGrpSpPr/>
        <p:nvPr/>
      </p:nvGrpSpPr>
      <p:grpSpPr>
        <a:xfrm>
          <a:off x="0" y="0"/>
          <a:ext cx="0" cy="0"/>
          <a:chOff x="0" y="0"/>
          <a:chExt cx="0" cy="0"/>
        </a:xfrm>
      </p:grpSpPr>
      <p:sp>
        <p:nvSpPr>
          <p:cNvPr id="10" name="Rectangle 9"/>
          <p:cNvSpPr/>
          <p:nvPr userDrawn="1"/>
        </p:nvSpPr>
        <p:spPr>
          <a:xfrm>
            <a:off x="0" y="0"/>
            <a:ext cx="12192000" cy="29748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Placeholder 3"/>
          <p:cNvSpPr>
            <a:spLocks noGrp="1"/>
          </p:cNvSpPr>
          <p:nvPr>
            <p:ph type="body" sz="quarter" idx="10" hasCustomPrompt="1"/>
          </p:nvPr>
        </p:nvSpPr>
        <p:spPr>
          <a:xfrm>
            <a:off x="269240" y="3367878"/>
            <a:ext cx="5192775" cy="1830245"/>
          </a:xfrm>
        </p:spPr>
        <p:txBody>
          <a:bodyPr wrap="square">
            <a:spAutoFit/>
          </a:bodyPr>
          <a:lstStyle>
            <a:lvl1pPr marL="0" marR="0" indent="0" algn="l" defTabSz="914400" rtl="0" eaLnBrk="1" fontAlgn="auto" latinLnBrk="0" hangingPunct="1">
              <a:lnSpc>
                <a:spcPct val="90000"/>
              </a:lnSpc>
              <a:spcBef>
                <a:spcPts val="1200"/>
              </a:spcBef>
              <a:spcAft>
                <a:spcPts val="0"/>
              </a:spcAft>
              <a:buClr>
                <a:schemeClr val="tx1"/>
              </a:buClr>
              <a:buSzPct val="90000"/>
              <a:buFont typeface="Wingdings" panose="05000000000000000000" pitchFamily="2" charset="2"/>
              <a:buNone/>
              <a:defRPr lang="en-US" sz="3135" kern="1200" spc="0" baseline="0" dirty="0">
                <a:gradFill>
                  <a:gsLst>
                    <a:gs pos="1250">
                      <a:schemeClr val="tx2"/>
                    </a:gs>
                    <a:gs pos="99000">
                      <a:schemeClr val="tx2"/>
                    </a:gs>
                  </a:gsLst>
                  <a:lin ang="5400000" scaled="0"/>
                </a:gradFill>
                <a:latin typeface="+mj-lt"/>
                <a:ea typeface="+mn-ea"/>
                <a:cs typeface="+mn-cs"/>
              </a:defRPr>
            </a:lvl1pPr>
            <a:lvl2pPr marL="0" indent="0">
              <a:buNone/>
              <a:defRPr sz="1960"/>
            </a:lvl2pPr>
            <a:lvl3pPr marL="227330" indent="0">
              <a:buNone/>
              <a:defRPr sz="1960"/>
            </a:lvl3pPr>
            <a:lvl4pPr marL="451485" indent="0">
              <a:buNone/>
              <a:defRPr/>
            </a:lvl4pPr>
            <a:lvl5pPr marL="672465" indent="0">
              <a:buNone/>
              <a:defRPr/>
            </a:lvl5pPr>
          </a:lstStyle>
          <a:p>
            <a:r>
              <a:rPr lang="en-US" dirty="0"/>
              <a:t>A short introduction</a:t>
            </a:r>
            <a:br>
              <a:rPr lang="en-US" dirty="0"/>
            </a:br>
            <a:r>
              <a:rPr lang="en-US" dirty="0"/>
              <a:t>to the data, revealing</a:t>
            </a:r>
            <a:br>
              <a:rPr lang="en-US" dirty="0"/>
            </a:br>
            <a:r>
              <a:rPr lang="en-US" dirty="0"/>
              <a:t>points one at a time, will enhance comprehension.</a:t>
            </a:r>
          </a:p>
        </p:txBody>
      </p:sp>
      <p:sp>
        <p:nvSpPr>
          <p:cNvPr id="9" name="Text Placeholder 8"/>
          <p:cNvSpPr>
            <a:spLocks noGrp="1"/>
          </p:cNvSpPr>
          <p:nvPr>
            <p:ph type="body" sz="quarter" idx="11"/>
          </p:nvPr>
        </p:nvSpPr>
        <p:spPr>
          <a:xfrm>
            <a:off x="6253316" y="3503950"/>
            <a:ext cx="5671764" cy="1705723"/>
          </a:xfrm>
        </p:spPr>
        <p:txBody>
          <a:bodyPr/>
          <a:lstStyle>
            <a:lvl1pPr marL="0" indent="0" algn="l">
              <a:buNone/>
              <a:defRPr sz="1960">
                <a:latin typeface="+mn-lt"/>
              </a:defRPr>
            </a:lvl1pPr>
            <a:lvl2pPr marL="0" indent="0" algn="l">
              <a:buNone/>
              <a:defRPr sz="1765">
                <a:latin typeface="+mn-lt"/>
              </a:defRPr>
            </a:lvl2pPr>
            <a:lvl3pPr marL="0" indent="0" algn="l">
              <a:buNone/>
              <a:defRPr sz="1570">
                <a:latin typeface="+mn-lt"/>
              </a:defRPr>
            </a:lvl3pPr>
            <a:lvl4pPr marL="0" indent="0" algn="l">
              <a:buNone/>
              <a:defRPr sz="1370">
                <a:latin typeface="+mn-lt"/>
              </a:defRPr>
            </a:lvl4pPr>
            <a:lvl5pPr marL="0" indent="0" algn="l">
              <a:buNone/>
              <a:defRPr sz="137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Picture Placeholder 2"/>
          <p:cNvSpPr>
            <a:spLocks noGrp="1"/>
          </p:cNvSpPr>
          <p:nvPr>
            <p:ph type="pic" sz="quarter" idx="12"/>
          </p:nvPr>
        </p:nvSpPr>
        <p:spPr>
          <a:xfrm>
            <a:off x="0" y="0"/>
            <a:ext cx="12192000" cy="2974848"/>
          </a:xfrm>
          <a:blipFill>
            <a:blip r:embed="rId2"/>
            <a:srcRect/>
            <a:stretch>
              <a:fillRect t="-65721" r="-4798" b="-46455"/>
            </a:stretch>
          </a:blipFill>
        </p:spPr>
        <p:txBody>
          <a:bodyPr anchor="ctr" anchorCtr="0">
            <a:noAutofit/>
          </a:bodyPr>
          <a:lstStyle/>
          <a:p>
            <a:r>
              <a:rPr lang="en-US"/>
              <a:t>Click icon to add picture</a:t>
            </a:r>
            <a:endParaRPr lang="en-US" dirty="0"/>
          </a:p>
        </p:txBody>
      </p:sp>
      <p:sp>
        <p:nvSpPr>
          <p:cNvPr id="12" name="TextBox 11">
            <a:hlinkClick r:id="rId3"/>
          </p:cNvPr>
          <p:cNvSpPr txBox="1"/>
          <p:nvPr userDrawn="1"/>
        </p:nvSpPr>
        <p:spPr>
          <a:xfrm>
            <a:off x="9089198" y="6298102"/>
            <a:ext cx="2466220" cy="367873"/>
          </a:xfrm>
          <a:prstGeom prst="roundRect">
            <a:avLst>
              <a:gd name="adj" fmla="val 50000"/>
            </a:avLst>
          </a:prstGeom>
          <a:solidFill>
            <a:srgbClr val="004568"/>
          </a:solid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sz="1100" b="0" i="0" u="none" strike="noStrike" kern="0" cap="none" spc="0" normalizeH="0" baseline="0" noProof="0" dirty="0">
                <a:ln>
                  <a:noFill/>
                </a:ln>
                <a:solidFill>
                  <a:srgbClr val="FFFFFF"/>
                </a:solidFill>
                <a:effectLst/>
                <a:uLnTx/>
                <a:uFillTx/>
              </a:rPr>
              <a:t>Neal Creative  | click &amp; </a:t>
            </a:r>
            <a:r>
              <a:rPr kumimoji="0" lang="en-US" sz="1100" b="1" i="0" u="none" strike="noStrike" kern="0" cap="none" spc="0" normalizeH="0" baseline="0" noProof="0" dirty="0">
                <a:ln>
                  <a:noFill/>
                </a:ln>
                <a:solidFill>
                  <a:srgbClr val="FFFFFF"/>
                </a:solidFill>
                <a:effectLst/>
                <a:uLnTx/>
                <a:uFillTx/>
              </a:rPr>
              <a:t>Learn more</a:t>
            </a:r>
          </a:p>
        </p:txBody>
      </p:sp>
      <p:sp>
        <p:nvSpPr>
          <p:cNvPr id="2" name="Title 1"/>
          <p:cNvSpPr>
            <a:spLocks noGrp="1"/>
          </p:cNvSpPr>
          <p:nvPr>
            <p:ph type="title" hasCustomPrompt="1"/>
          </p:nvPr>
        </p:nvSpPr>
        <p:spPr>
          <a:xfrm>
            <a:off x="304800" y="419099"/>
            <a:ext cx="8917577" cy="625929"/>
          </a:xfrm>
        </p:spPr>
        <p:txBody>
          <a:bodyPr/>
          <a:lstStyle/>
          <a:p>
            <a:r>
              <a:rPr lang="en-US" dirty="0"/>
              <a:t>CLICK TO EDIT MASTER TITLE STYLE</a:t>
            </a:r>
          </a:p>
        </p:txBody>
      </p:sp>
      <p:sp>
        <p:nvSpPr>
          <p:cNvPr id="11"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t>‹#›</a:t>
            </a:fld>
            <a:endParaRPr lang="en-US" dirty="0"/>
          </a:p>
        </p:txBody>
      </p:sp>
      <p:sp>
        <p:nvSpPr>
          <p:cNvPr id="13" name="TextBox 12">
            <a:hlinkClick r:id="rId4"/>
          </p:cNvPr>
          <p:cNvSpPr txBox="1"/>
          <p:nvPr userDrawn="1"/>
        </p:nvSpPr>
        <p:spPr>
          <a:xfrm>
            <a:off x="191616" y="6337795"/>
            <a:ext cx="1209664" cy="346234"/>
          </a:xfrm>
          <a:prstGeom prst="roundRect">
            <a:avLst>
              <a:gd name="adj" fmla="val 50000"/>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dirty="0">
                <a:solidFill>
                  <a:schemeClr val="bg1">
                    <a:lumMod val="75000"/>
                  </a:schemeClr>
                </a:solidFill>
              </a:rPr>
              <a:t>Neal Creative </a:t>
            </a:r>
            <a:r>
              <a:rPr lang="en-US" sz="900" kern="1200" dirty="0">
                <a:solidFill>
                  <a:schemeClr val="bg1">
                    <a:lumMod val="75000"/>
                  </a:schemeClr>
                </a:solidFill>
                <a:latin typeface="+mn-lt"/>
                <a:ea typeface="+mn-ea"/>
                <a:cs typeface="+mn-cs"/>
              </a:rPr>
              <a:t>©</a:t>
            </a:r>
            <a:r>
              <a:rPr lang="en-US" sz="1000" baseline="0" dirty="0">
                <a:solidFill>
                  <a:schemeClr val="bg1">
                    <a:lumMod val="75000"/>
                  </a:schemeClr>
                </a:solidFill>
              </a:rPr>
              <a:t> </a:t>
            </a:r>
            <a:endParaRPr lang="en-US" sz="1000" b="1" dirty="0">
              <a:solidFill>
                <a:schemeClr val="bg1">
                  <a:lumMod val="75000"/>
                </a:scheme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DONUT BASE SECTION DIVIDER">
    <p:bg>
      <p:bgPr>
        <a:solidFill>
          <a:schemeClr val="bg2"/>
        </a:solidFill>
        <a:effectLst/>
      </p:bgPr>
    </p:bg>
    <p:spTree>
      <p:nvGrpSpPr>
        <p:cNvPr id="1" name=""/>
        <p:cNvGrpSpPr/>
        <p:nvPr/>
      </p:nvGrpSpPr>
      <p:grpSpPr>
        <a:xfrm>
          <a:off x="0" y="0"/>
          <a:ext cx="0" cy="0"/>
          <a:chOff x="0" y="0"/>
          <a:chExt cx="0" cy="0"/>
        </a:xfrm>
      </p:grpSpPr>
      <p:sp>
        <p:nvSpPr>
          <p:cNvPr id="7" name="Oval 6"/>
          <p:cNvSpPr/>
          <p:nvPr userDrawn="1"/>
        </p:nvSpPr>
        <p:spPr>
          <a:xfrm>
            <a:off x="2861702" y="157952"/>
            <a:ext cx="6483179" cy="648317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hasCustomPrompt="1"/>
          </p:nvPr>
        </p:nvSpPr>
        <p:spPr>
          <a:xfrm>
            <a:off x="3448777" y="2935629"/>
            <a:ext cx="5208335" cy="927824"/>
          </a:xfrm>
          <a:prstGeom prst="rect">
            <a:avLst/>
          </a:prstGeom>
        </p:spPr>
        <p:txBody>
          <a:bodyPr anchor="ctr"/>
          <a:lstStyle>
            <a:lvl1pPr algn="ctr">
              <a:lnSpc>
                <a:spcPct val="95000"/>
              </a:lnSpc>
              <a:defRPr sz="4000">
                <a:solidFill>
                  <a:schemeClr val="tx1"/>
                </a:solidFill>
              </a:defRPr>
            </a:lvl1pPr>
          </a:lstStyle>
          <a:p>
            <a:r>
              <a:rPr lang="en-US" dirty="0"/>
              <a:t>CLICK TO EDIT TITLE</a:t>
            </a:r>
          </a:p>
        </p:txBody>
      </p:sp>
      <p:sp>
        <p:nvSpPr>
          <p:cNvPr id="9" name="dots"/>
          <p:cNvSpPr>
            <a:spLocks noChangeAspect="1"/>
          </p:cNvSpPr>
          <p:nvPr userDrawn="1"/>
        </p:nvSpPr>
        <p:spPr>
          <a:xfrm>
            <a:off x="3448777" y="745024"/>
            <a:ext cx="5309024" cy="5309025"/>
          </a:xfrm>
          <a:prstGeom prst="ellipse">
            <a:avLst/>
          </a:prstGeom>
          <a:noFill/>
          <a:ln w="184150" cap="rnd" cmpd="sng" algn="ctr">
            <a:solidFill>
              <a:schemeClr val="accent4"/>
            </a:solidFill>
            <a:prstDash val="sysDot"/>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Quote dark option FLUSH LEFT">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304800" y="2884235"/>
            <a:ext cx="11658600" cy="1089529"/>
          </a:xfrm>
        </p:spPr>
        <p:txBody>
          <a:bodyPr anchor="ctr"/>
          <a:lstStyle>
            <a:lvl1pPr marL="231775" indent="-231775" algn="l">
              <a:spcBef>
                <a:spcPts val="0"/>
              </a:spcBef>
              <a:defRPr sz="3600" b="0" baseline="0">
                <a:gradFill>
                  <a:gsLst>
                    <a:gs pos="0">
                      <a:schemeClr val="accent1">
                        <a:lumMod val="5000"/>
                        <a:lumOff val="95000"/>
                      </a:schemeClr>
                    </a:gs>
                    <a:gs pos="100000">
                      <a:schemeClr val="bg1"/>
                    </a:gs>
                  </a:gsLst>
                  <a:lin ang="5400000" scaled="1"/>
                </a:gradFill>
              </a:defRPr>
            </a:lvl1pPr>
            <a:lvl2pPr marL="109855" indent="0" algn="l">
              <a:spcBef>
                <a:spcPts val="0"/>
              </a:spcBef>
              <a:defRPr sz="3600" b="1">
                <a:gradFill>
                  <a:gsLst>
                    <a:gs pos="0">
                      <a:schemeClr val="accent1">
                        <a:lumMod val="5000"/>
                        <a:lumOff val="95000"/>
                      </a:schemeClr>
                    </a:gs>
                    <a:gs pos="100000">
                      <a:schemeClr val="bg1"/>
                    </a:gs>
                  </a:gsLst>
                  <a:lin ang="5400000" scaled="1"/>
                </a:gradFill>
                <a:latin typeface="+mn-lt"/>
              </a:defRPr>
            </a:lvl2pPr>
          </a:lstStyle>
          <a:p>
            <a:pPr lvl="0"/>
            <a:r>
              <a:rPr lang="en-US" dirty="0"/>
              <a:t>“QUOTATION.”</a:t>
            </a:r>
          </a:p>
          <a:p>
            <a:pPr lvl="1"/>
            <a:r>
              <a:rPr lang="en-US" dirty="0"/>
              <a:t> BOLD</a:t>
            </a:r>
          </a:p>
        </p:txBody>
      </p:sp>
      <p:sp>
        <p:nvSpPr>
          <p:cNvPr id="7" name="Freeform: Shape 6"/>
          <p:cNvSpPr/>
          <p:nvPr userDrawn="1"/>
        </p:nvSpPr>
        <p:spPr>
          <a:xfrm>
            <a:off x="129521" y="0"/>
            <a:ext cx="2749481" cy="1364786"/>
          </a:xfrm>
          <a:custGeom>
            <a:avLst/>
            <a:gdLst>
              <a:gd name="connsiteX0" fmla="*/ 0 w 4741280"/>
              <a:gd name="connsiteY0" fmla="*/ 0 h 2353474"/>
              <a:gd name="connsiteX1" fmla="*/ 4741280 w 4741280"/>
              <a:gd name="connsiteY1" fmla="*/ 0 h 2353474"/>
              <a:gd name="connsiteX2" fmla="*/ 4729949 w 4741280"/>
              <a:gd name="connsiteY2" fmla="*/ 224399 h 2353474"/>
              <a:gd name="connsiteX3" fmla="*/ 2370640 w 4741280"/>
              <a:gd name="connsiteY3" fmla="*/ 2353474 h 2353474"/>
              <a:gd name="connsiteX4" fmla="*/ 11331 w 4741280"/>
              <a:gd name="connsiteY4" fmla="*/ 224399 h 2353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1280" h="2353474">
                <a:moveTo>
                  <a:pt x="0" y="0"/>
                </a:moveTo>
                <a:lnTo>
                  <a:pt x="4741280" y="0"/>
                </a:lnTo>
                <a:lnTo>
                  <a:pt x="4729949" y="224399"/>
                </a:lnTo>
                <a:cubicBezTo>
                  <a:pt x="4608502" y="1420269"/>
                  <a:pt x="3598552" y="2353474"/>
                  <a:pt x="2370640" y="2353474"/>
                </a:cubicBezTo>
                <a:cubicBezTo>
                  <a:pt x="1142728" y="2353474"/>
                  <a:pt x="132779" y="1420269"/>
                  <a:pt x="11331" y="22439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p:cNvSpPr>
            <a:spLocks noGrp="1"/>
          </p:cNvSpPr>
          <p:nvPr>
            <p:ph type="body" sz="quarter" idx="14" hasCustomPrompt="1"/>
          </p:nvPr>
        </p:nvSpPr>
        <p:spPr>
          <a:xfrm>
            <a:off x="3865562" y="5276808"/>
            <a:ext cx="8097838" cy="369332"/>
          </a:xfrm>
        </p:spPr>
        <p:txBody>
          <a:bodyPr/>
          <a:lstStyle>
            <a:lvl1pPr algn="r">
              <a:spcBef>
                <a:spcPts val="0"/>
              </a:spcBef>
              <a:defRPr sz="2000">
                <a:solidFill>
                  <a:schemeClr val="bg1"/>
                </a:solidFill>
              </a:defRPr>
            </a:lvl1pPr>
            <a:lvl2pPr algn="r">
              <a:defRPr>
                <a:solidFill>
                  <a:schemeClr val="bg1"/>
                </a:solidFill>
              </a:defRPr>
            </a:lvl2pPr>
          </a:lstStyle>
          <a:p>
            <a:pPr lvl="0"/>
            <a:r>
              <a:rPr lang="en-US" dirty="0"/>
              <a:t>—Name and Company/Source goes here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Quote dark option CENTERE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304800" y="2884235"/>
            <a:ext cx="11658600" cy="1089529"/>
          </a:xfrm>
        </p:spPr>
        <p:txBody>
          <a:bodyPr anchor="ctr"/>
          <a:lstStyle>
            <a:lvl1pPr algn="ctr">
              <a:spcBef>
                <a:spcPts val="0"/>
              </a:spcBef>
              <a:defRPr sz="3600" b="0" baseline="0">
                <a:gradFill>
                  <a:gsLst>
                    <a:gs pos="0">
                      <a:schemeClr val="accent1">
                        <a:lumMod val="5000"/>
                        <a:lumOff val="95000"/>
                      </a:schemeClr>
                    </a:gs>
                    <a:gs pos="100000">
                      <a:schemeClr val="bg1"/>
                    </a:gs>
                  </a:gsLst>
                  <a:lin ang="5400000" scaled="1"/>
                </a:gradFill>
              </a:defRPr>
            </a:lvl1pPr>
            <a:lvl2pPr algn="ctr">
              <a:spcBef>
                <a:spcPts val="0"/>
              </a:spcBef>
              <a:defRPr sz="3600" b="1">
                <a:gradFill>
                  <a:gsLst>
                    <a:gs pos="0">
                      <a:schemeClr val="accent1">
                        <a:lumMod val="5000"/>
                        <a:lumOff val="95000"/>
                      </a:schemeClr>
                    </a:gs>
                    <a:gs pos="100000">
                      <a:schemeClr val="bg1"/>
                    </a:gs>
                  </a:gsLst>
                  <a:lin ang="5400000" scaled="1"/>
                </a:gradFill>
                <a:latin typeface="+mn-lt"/>
              </a:defRPr>
            </a:lvl2pPr>
          </a:lstStyle>
          <a:p>
            <a:pPr lvl="0"/>
            <a:r>
              <a:rPr lang="en-US" dirty="0"/>
              <a:t>“QUOTATION.”</a:t>
            </a:r>
          </a:p>
          <a:p>
            <a:pPr lvl="1"/>
            <a:r>
              <a:rPr lang="en-US" dirty="0"/>
              <a:t>BOLD</a:t>
            </a:r>
          </a:p>
        </p:txBody>
      </p:sp>
      <p:sp>
        <p:nvSpPr>
          <p:cNvPr id="7" name="Freeform: Shape 6"/>
          <p:cNvSpPr/>
          <p:nvPr userDrawn="1"/>
        </p:nvSpPr>
        <p:spPr>
          <a:xfrm>
            <a:off x="129521" y="0"/>
            <a:ext cx="2749481" cy="1364786"/>
          </a:xfrm>
          <a:custGeom>
            <a:avLst/>
            <a:gdLst>
              <a:gd name="connsiteX0" fmla="*/ 0 w 4741280"/>
              <a:gd name="connsiteY0" fmla="*/ 0 h 2353474"/>
              <a:gd name="connsiteX1" fmla="*/ 4741280 w 4741280"/>
              <a:gd name="connsiteY1" fmla="*/ 0 h 2353474"/>
              <a:gd name="connsiteX2" fmla="*/ 4729949 w 4741280"/>
              <a:gd name="connsiteY2" fmla="*/ 224399 h 2353474"/>
              <a:gd name="connsiteX3" fmla="*/ 2370640 w 4741280"/>
              <a:gd name="connsiteY3" fmla="*/ 2353474 h 2353474"/>
              <a:gd name="connsiteX4" fmla="*/ 11331 w 4741280"/>
              <a:gd name="connsiteY4" fmla="*/ 224399 h 2353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1280" h="2353474">
                <a:moveTo>
                  <a:pt x="0" y="0"/>
                </a:moveTo>
                <a:lnTo>
                  <a:pt x="4741280" y="0"/>
                </a:lnTo>
                <a:lnTo>
                  <a:pt x="4729949" y="224399"/>
                </a:lnTo>
                <a:cubicBezTo>
                  <a:pt x="4608502" y="1420269"/>
                  <a:pt x="3598552" y="2353474"/>
                  <a:pt x="2370640" y="2353474"/>
                </a:cubicBezTo>
                <a:cubicBezTo>
                  <a:pt x="1142728" y="2353474"/>
                  <a:pt x="132779" y="1420269"/>
                  <a:pt x="11331" y="22439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p:cNvSpPr>
            <a:spLocks noGrp="1"/>
          </p:cNvSpPr>
          <p:nvPr>
            <p:ph type="body" sz="quarter" idx="14" hasCustomPrompt="1"/>
          </p:nvPr>
        </p:nvSpPr>
        <p:spPr>
          <a:xfrm>
            <a:off x="3865562" y="5276808"/>
            <a:ext cx="8097838" cy="369332"/>
          </a:xfrm>
        </p:spPr>
        <p:txBody>
          <a:bodyPr/>
          <a:lstStyle>
            <a:lvl1pPr algn="r">
              <a:spcBef>
                <a:spcPts val="0"/>
              </a:spcBef>
              <a:defRPr sz="2000">
                <a:solidFill>
                  <a:schemeClr val="bg1"/>
                </a:solidFill>
              </a:defRPr>
            </a:lvl1pPr>
            <a:lvl2pPr algn="r">
              <a:defRPr>
                <a:solidFill>
                  <a:schemeClr val="bg1"/>
                </a:solidFill>
              </a:defRPr>
            </a:lvl2pPr>
          </a:lstStyle>
          <a:p>
            <a:pPr lvl="0"/>
            <a:r>
              <a:rPr lang="en-US" dirty="0"/>
              <a:t>—Name and Company/Source goes here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Quote dark option FLUSH LEFT">
    <p:bg>
      <p:bgPr>
        <a:solidFill>
          <a:schemeClr val="tx2"/>
        </a:solidFill>
        <a:effectLst/>
      </p:bgPr>
    </p:bg>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304800" y="2884235"/>
            <a:ext cx="11658600" cy="1089529"/>
          </a:xfrm>
        </p:spPr>
        <p:txBody>
          <a:bodyPr anchor="ctr"/>
          <a:lstStyle>
            <a:lvl1pPr marL="231775" indent="-231775" algn="l">
              <a:spcBef>
                <a:spcPts val="0"/>
              </a:spcBef>
              <a:defRPr sz="3600" b="0" baseline="0">
                <a:gradFill>
                  <a:gsLst>
                    <a:gs pos="0">
                      <a:schemeClr val="accent1">
                        <a:lumMod val="5000"/>
                        <a:lumOff val="95000"/>
                      </a:schemeClr>
                    </a:gs>
                    <a:gs pos="100000">
                      <a:schemeClr val="bg1"/>
                    </a:gs>
                  </a:gsLst>
                  <a:lin ang="5400000" scaled="1"/>
                </a:gradFill>
              </a:defRPr>
            </a:lvl1pPr>
            <a:lvl2pPr marL="109855" indent="0" algn="l">
              <a:spcBef>
                <a:spcPts val="0"/>
              </a:spcBef>
              <a:defRPr sz="3600" b="1">
                <a:gradFill>
                  <a:gsLst>
                    <a:gs pos="0">
                      <a:schemeClr val="accent1">
                        <a:lumMod val="5000"/>
                        <a:lumOff val="95000"/>
                      </a:schemeClr>
                    </a:gs>
                    <a:gs pos="100000">
                      <a:schemeClr val="bg1"/>
                    </a:gs>
                  </a:gsLst>
                  <a:lin ang="5400000" scaled="1"/>
                </a:gradFill>
                <a:latin typeface="+mn-lt"/>
              </a:defRPr>
            </a:lvl2pPr>
          </a:lstStyle>
          <a:p>
            <a:pPr lvl="0"/>
            <a:r>
              <a:rPr lang="en-US" dirty="0"/>
              <a:t>“QUOTATION.”</a:t>
            </a:r>
          </a:p>
          <a:p>
            <a:pPr lvl="1"/>
            <a:r>
              <a:rPr lang="en-US" dirty="0"/>
              <a:t> BOLD</a:t>
            </a:r>
          </a:p>
        </p:txBody>
      </p:sp>
      <p:sp>
        <p:nvSpPr>
          <p:cNvPr id="7" name="Freeform: Shape 6"/>
          <p:cNvSpPr/>
          <p:nvPr userDrawn="1"/>
        </p:nvSpPr>
        <p:spPr>
          <a:xfrm>
            <a:off x="129521" y="0"/>
            <a:ext cx="2749481" cy="1364786"/>
          </a:xfrm>
          <a:custGeom>
            <a:avLst/>
            <a:gdLst>
              <a:gd name="connsiteX0" fmla="*/ 0 w 4741280"/>
              <a:gd name="connsiteY0" fmla="*/ 0 h 2353474"/>
              <a:gd name="connsiteX1" fmla="*/ 4741280 w 4741280"/>
              <a:gd name="connsiteY1" fmla="*/ 0 h 2353474"/>
              <a:gd name="connsiteX2" fmla="*/ 4729949 w 4741280"/>
              <a:gd name="connsiteY2" fmla="*/ 224399 h 2353474"/>
              <a:gd name="connsiteX3" fmla="*/ 2370640 w 4741280"/>
              <a:gd name="connsiteY3" fmla="*/ 2353474 h 2353474"/>
              <a:gd name="connsiteX4" fmla="*/ 11331 w 4741280"/>
              <a:gd name="connsiteY4" fmla="*/ 224399 h 2353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1280" h="2353474">
                <a:moveTo>
                  <a:pt x="0" y="0"/>
                </a:moveTo>
                <a:lnTo>
                  <a:pt x="4741280" y="0"/>
                </a:lnTo>
                <a:lnTo>
                  <a:pt x="4729949" y="224399"/>
                </a:lnTo>
                <a:cubicBezTo>
                  <a:pt x="4608502" y="1420269"/>
                  <a:pt x="3598552" y="2353474"/>
                  <a:pt x="2370640" y="2353474"/>
                </a:cubicBezTo>
                <a:cubicBezTo>
                  <a:pt x="1142728" y="2353474"/>
                  <a:pt x="132779" y="1420269"/>
                  <a:pt x="11331" y="22439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p:cNvSpPr>
            <a:spLocks noGrp="1"/>
          </p:cNvSpPr>
          <p:nvPr>
            <p:ph type="body" sz="quarter" idx="14" hasCustomPrompt="1"/>
          </p:nvPr>
        </p:nvSpPr>
        <p:spPr>
          <a:xfrm>
            <a:off x="3865562" y="5276808"/>
            <a:ext cx="8097838" cy="369332"/>
          </a:xfrm>
        </p:spPr>
        <p:txBody>
          <a:bodyPr/>
          <a:lstStyle>
            <a:lvl1pPr algn="r">
              <a:spcBef>
                <a:spcPts val="0"/>
              </a:spcBef>
              <a:defRPr sz="2000" b="0">
                <a:solidFill>
                  <a:schemeClr val="bg1"/>
                </a:solidFill>
              </a:defRPr>
            </a:lvl1pPr>
            <a:lvl2pPr algn="r">
              <a:defRPr>
                <a:solidFill>
                  <a:schemeClr val="bg1"/>
                </a:solidFill>
              </a:defRPr>
            </a:lvl2pPr>
          </a:lstStyle>
          <a:p>
            <a:pPr lvl="0"/>
            <a:r>
              <a:rPr lang="en-US" dirty="0"/>
              <a:t>—Name and Company/Source goes here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Quote light option CENTERED">
    <p:spTree>
      <p:nvGrpSpPr>
        <p:cNvPr id="1" name=""/>
        <p:cNvGrpSpPr/>
        <p:nvPr/>
      </p:nvGrpSpPr>
      <p:grpSpPr>
        <a:xfrm>
          <a:off x="0" y="0"/>
          <a:ext cx="0" cy="0"/>
          <a:chOff x="0" y="0"/>
          <a:chExt cx="0" cy="0"/>
        </a:xfrm>
      </p:grpSpPr>
      <p:sp>
        <p:nvSpPr>
          <p:cNvPr id="9" name="TextBox 8"/>
          <p:cNvSpPr txBox="1"/>
          <p:nvPr userDrawn="1"/>
        </p:nvSpPr>
        <p:spPr>
          <a:xfrm>
            <a:off x="5648960" y="419100"/>
            <a:ext cx="894080" cy="1862048"/>
          </a:xfrm>
          <a:prstGeom prst="rect">
            <a:avLst/>
          </a:prstGeom>
          <a:noFill/>
        </p:spPr>
        <p:txBody>
          <a:bodyPr wrap="square" rtlCol="0">
            <a:spAutoFit/>
          </a:bodyPr>
          <a:lstStyle/>
          <a:p>
            <a:r>
              <a:rPr lang="en-US" sz="11500" dirty="0">
                <a:solidFill>
                  <a:schemeClr val="accent4"/>
                </a:solidFill>
                <a:latin typeface="Arial Black" panose="020B0A04020102020204" pitchFamily="34" charset="0"/>
              </a:rPr>
              <a:t>“</a:t>
            </a:r>
            <a:endParaRPr lang="en-US" sz="2800" dirty="0">
              <a:solidFill>
                <a:schemeClr val="accent4"/>
              </a:solidFill>
            </a:endParaRPr>
          </a:p>
        </p:txBody>
      </p:sp>
      <p:sp>
        <p:nvSpPr>
          <p:cNvPr id="5" name="Text Placeholder 2"/>
          <p:cNvSpPr>
            <a:spLocks noGrp="1"/>
          </p:cNvSpPr>
          <p:nvPr>
            <p:ph type="body" sz="quarter" idx="14" hasCustomPrompt="1"/>
          </p:nvPr>
        </p:nvSpPr>
        <p:spPr>
          <a:xfrm>
            <a:off x="3408362" y="5335071"/>
            <a:ext cx="8097838" cy="369332"/>
          </a:xfrm>
        </p:spPr>
        <p:txBody>
          <a:bodyPr/>
          <a:lstStyle>
            <a:lvl1pPr algn="r">
              <a:spcBef>
                <a:spcPts val="0"/>
              </a:spcBef>
              <a:defRPr sz="2000">
                <a:solidFill>
                  <a:schemeClr val="tx2"/>
                </a:solidFill>
              </a:defRPr>
            </a:lvl1pPr>
            <a:lvl2pPr algn="r">
              <a:defRPr>
                <a:solidFill>
                  <a:schemeClr val="bg1"/>
                </a:solidFill>
              </a:defRPr>
            </a:lvl2pPr>
          </a:lstStyle>
          <a:p>
            <a:pPr lvl="0"/>
            <a:r>
              <a:rPr lang="en-US" dirty="0"/>
              <a:t>—Name and Company/Source goes here</a:t>
            </a:r>
          </a:p>
        </p:txBody>
      </p:sp>
      <p:sp>
        <p:nvSpPr>
          <p:cNvPr id="6" name="Text Placeholder 7"/>
          <p:cNvSpPr>
            <a:spLocks noGrp="1"/>
          </p:cNvSpPr>
          <p:nvPr>
            <p:ph type="body" sz="quarter" idx="13" hasCustomPrompt="1"/>
          </p:nvPr>
        </p:nvSpPr>
        <p:spPr>
          <a:xfrm>
            <a:off x="304800" y="2884235"/>
            <a:ext cx="11658600" cy="1089529"/>
          </a:xfrm>
        </p:spPr>
        <p:txBody>
          <a:bodyPr anchor="ctr"/>
          <a:lstStyle>
            <a:lvl1pPr algn="ctr">
              <a:spcBef>
                <a:spcPts val="0"/>
              </a:spcBef>
              <a:defRPr sz="3600" b="0" baseline="0">
                <a:solidFill>
                  <a:schemeClr val="tx1">
                    <a:lumMod val="75000"/>
                    <a:lumOff val="25000"/>
                  </a:schemeClr>
                </a:solidFill>
              </a:defRPr>
            </a:lvl1pPr>
            <a:lvl2pPr algn="ctr">
              <a:spcBef>
                <a:spcPts val="0"/>
              </a:spcBef>
              <a:defRPr sz="3600" b="1">
                <a:solidFill>
                  <a:schemeClr val="tx1">
                    <a:lumMod val="75000"/>
                    <a:lumOff val="25000"/>
                  </a:schemeClr>
                </a:solidFill>
                <a:latin typeface="+mn-lt"/>
              </a:defRPr>
            </a:lvl2pPr>
          </a:lstStyle>
          <a:p>
            <a:pPr lvl="0"/>
            <a:r>
              <a:rPr lang="en-US" dirty="0"/>
              <a:t>“QUOTATION.”</a:t>
            </a:r>
          </a:p>
          <a:p>
            <a:pPr lvl="1"/>
            <a:r>
              <a:rPr lang="en-US" dirty="0"/>
              <a:t>BOLD</a:t>
            </a:r>
          </a:p>
        </p:txBody>
      </p:sp>
      <p:sp>
        <p:nvSpPr>
          <p:cNvPr id="7"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dark Callout with small Non-bulleted">
    <p:bg>
      <p:bgPr>
        <a:solidFill>
          <a:schemeClr val="tx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04800" y="2597273"/>
            <a:ext cx="4868985" cy="1643527"/>
          </a:xfrm>
        </p:spPr>
        <p:txBody>
          <a:bodyPr wrap="square" lIns="91440" rIns="91440">
            <a:spAutoFit/>
          </a:bodyPr>
          <a:lstStyle>
            <a:lvl1pPr marL="0" marR="0" indent="0" algn="l" defTabSz="914400" rtl="0" eaLnBrk="1" fontAlgn="auto" latinLnBrk="0" hangingPunct="1">
              <a:lnSpc>
                <a:spcPct val="90000"/>
              </a:lnSpc>
              <a:spcBef>
                <a:spcPts val="1200"/>
              </a:spcBef>
              <a:spcAft>
                <a:spcPts val="0"/>
              </a:spcAft>
              <a:buClr>
                <a:schemeClr val="tx1"/>
              </a:buClr>
              <a:buSzPct val="90000"/>
              <a:buFont typeface="Wingdings" panose="05000000000000000000" pitchFamily="2" charset="2"/>
              <a:buNone/>
              <a:defRPr lang="en-US" sz="2800" b="0" kern="1200" spc="0" baseline="0" dirty="0">
                <a:solidFill>
                  <a:schemeClr val="bg1"/>
                </a:solidFill>
                <a:latin typeface="+mj-lt"/>
                <a:ea typeface="+mn-ea"/>
                <a:cs typeface="+mn-cs"/>
              </a:defRPr>
            </a:lvl1pPr>
            <a:lvl2pPr marL="0" indent="0">
              <a:buNone/>
              <a:defRPr sz="1960"/>
            </a:lvl2pPr>
            <a:lvl3pPr marL="227330" indent="0">
              <a:buNone/>
              <a:defRPr sz="1960"/>
            </a:lvl3pPr>
            <a:lvl4pPr marL="451485" indent="0">
              <a:buNone/>
              <a:defRPr/>
            </a:lvl4pPr>
            <a:lvl5pPr marL="672465" indent="0">
              <a:buNone/>
              <a:defRPr/>
            </a:lvl5pPr>
          </a:lstStyle>
          <a:p>
            <a:r>
              <a:rPr lang="en-US" dirty="0"/>
              <a:t>A short introduction</a:t>
            </a:r>
            <a:br>
              <a:rPr lang="en-US" dirty="0"/>
            </a:br>
            <a:r>
              <a:rPr lang="en-US" dirty="0"/>
              <a:t>to the data, revealing</a:t>
            </a:r>
            <a:br>
              <a:rPr lang="en-US" dirty="0"/>
            </a:br>
            <a:r>
              <a:rPr lang="en-US" dirty="0"/>
              <a:t>points one at a time, will enhance comprehension.</a:t>
            </a:r>
          </a:p>
        </p:txBody>
      </p:sp>
      <p:sp>
        <p:nvSpPr>
          <p:cNvPr id="9" name="Text Placeholder 8"/>
          <p:cNvSpPr>
            <a:spLocks noGrp="1"/>
          </p:cNvSpPr>
          <p:nvPr>
            <p:ph type="body" sz="quarter" idx="11"/>
          </p:nvPr>
        </p:nvSpPr>
        <p:spPr>
          <a:xfrm>
            <a:off x="6096000" y="419100"/>
            <a:ext cx="5671764" cy="1843069"/>
          </a:xfrm>
        </p:spPr>
        <p:txBody>
          <a:bodyPr/>
          <a:lstStyle>
            <a:lvl1pPr marL="0" indent="0" algn="l">
              <a:buNone/>
              <a:defRPr sz="2200">
                <a:gradFill>
                  <a:gsLst>
                    <a:gs pos="15000">
                      <a:schemeClr val="bg1"/>
                    </a:gs>
                    <a:gs pos="47000">
                      <a:schemeClr val="bg1"/>
                    </a:gs>
                  </a:gsLst>
                  <a:lin ang="5400000" scaled="1"/>
                </a:gradFill>
                <a:latin typeface="+mn-lt"/>
              </a:defRPr>
            </a:lvl1pPr>
            <a:lvl2pPr marL="0" indent="0" algn="l">
              <a:buNone/>
              <a:defRPr sz="2000">
                <a:gradFill>
                  <a:gsLst>
                    <a:gs pos="15000">
                      <a:schemeClr val="bg1"/>
                    </a:gs>
                    <a:gs pos="47000">
                      <a:schemeClr val="bg1"/>
                    </a:gs>
                  </a:gsLst>
                  <a:lin ang="5400000" scaled="1"/>
                </a:gradFill>
                <a:latin typeface="+mn-lt"/>
              </a:defRPr>
            </a:lvl2pPr>
            <a:lvl3pPr marL="0" indent="0" algn="l">
              <a:buNone/>
              <a:defRPr sz="1800">
                <a:gradFill>
                  <a:gsLst>
                    <a:gs pos="15000">
                      <a:schemeClr val="bg1"/>
                    </a:gs>
                    <a:gs pos="47000">
                      <a:schemeClr val="bg1"/>
                    </a:gs>
                  </a:gsLst>
                  <a:lin ang="5400000" scaled="1"/>
                </a:gradFill>
                <a:latin typeface="+mn-lt"/>
              </a:defRPr>
            </a:lvl3pPr>
            <a:lvl4pPr marL="0" indent="0" algn="l">
              <a:buNone/>
              <a:defRPr sz="1600">
                <a:gradFill>
                  <a:gsLst>
                    <a:gs pos="15000">
                      <a:schemeClr val="bg1"/>
                    </a:gs>
                    <a:gs pos="47000">
                      <a:schemeClr val="bg1"/>
                    </a:gs>
                  </a:gsLst>
                  <a:lin ang="5400000" scaled="1"/>
                </a:gradFill>
                <a:latin typeface="+mn-lt"/>
              </a:defRPr>
            </a:lvl4pPr>
            <a:lvl5pPr marL="0" indent="0" algn="l">
              <a:buNone/>
              <a:defRPr sz="1600">
                <a:gradFill>
                  <a:gsLst>
                    <a:gs pos="15000">
                      <a:schemeClr val="bg1"/>
                    </a:gs>
                    <a:gs pos="47000">
                      <a:schemeClr val="bg1"/>
                    </a:gs>
                  </a:gsLst>
                  <a:lin ang="5400000" scaled="1"/>
                </a:gra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6"/>
          <p:cNvSpPr>
            <a:spLocks noGrp="1"/>
          </p:cNvSpPr>
          <p:nvPr>
            <p:ph type="title" hasCustomPrompt="1"/>
          </p:nvPr>
        </p:nvSpPr>
        <p:spPr>
          <a:xfrm>
            <a:off x="555244" y="0"/>
            <a:ext cx="4083304" cy="1357295"/>
          </a:xfrm>
          <a:prstGeom prst="rect">
            <a:avLst/>
          </a:prstGeom>
        </p:spPr>
        <p:txBody>
          <a:bodyPr lIns="146304" tIns="420624" rIns="146304" anchor="t" anchorCtr="0"/>
          <a:lstStyle>
            <a:lvl1pPr algn="ctr">
              <a:defRPr lang="en-US" sz="3200" b="0" kern="1200" spc="60" baseline="0" dirty="0">
                <a:solidFill>
                  <a:schemeClr val="bg1"/>
                </a:solidFill>
                <a:latin typeface="+mj-lt"/>
                <a:ea typeface="+mn-ea"/>
                <a:cs typeface="Segoe UI Semilight" panose="020B0402040204020203" pitchFamily="34" charset="0"/>
              </a:defRPr>
            </a:lvl1pPr>
          </a:lstStyle>
          <a:p>
            <a:pPr marL="0" lvl="0" indent="0" algn="ctr" defTabSz="914400" rtl="0" eaLnBrk="1" latinLnBrk="0" hangingPunct="1">
              <a:lnSpc>
                <a:spcPct val="90000"/>
              </a:lnSpc>
              <a:spcBef>
                <a:spcPts val="1000"/>
              </a:spcBef>
              <a:buFont typeface="Arial" panose="020B0604020202020204" pitchFamily="34" charset="0"/>
              <a:buNone/>
            </a:pPr>
            <a:r>
              <a:rPr lang="en-US" dirty="0"/>
              <a:t>Click to edit master title style</a:t>
            </a:r>
          </a:p>
        </p:txBody>
      </p:sp>
      <p:sp>
        <p:nvSpPr>
          <p:cNvPr id="12" name="Text Placeholder 8"/>
          <p:cNvSpPr>
            <a:spLocks noGrp="1"/>
          </p:cNvSpPr>
          <p:nvPr>
            <p:ph type="body" sz="quarter" idx="12"/>
          </p:nvPr>
        </p:nvSpPr>
        <p:spPr>
          <a:xfrm>
            <a:off x="6096000" y="2599498"/>
            <a:ext cx="5671764" cy="1843069"/>
          </a:xfrm>
        </p:spPr>
        <p:txBody>
          <a:bodyPr/>
          <a:lstStyle>
            <a:lvl1pPr marL="0" indent="0" algn="l">
              <a:buNone/>
              <a:defRPr sz="2200">
                <a:gradFill>
                  <a:gsLst>
                    <a:gs pos="15000">
                      <a:schemeClr val="bg1"/>
                    </a:gs>
                    <a:gs pos="47000">
                      <a:schemeClr val="bg1"/>
                    </a:gs>
                  </a:gsLst>
                  <a:lin ang="5400000" scaled="1"/>
                </a:gradFill>
                <a:latin typeface="+mn-lt"/>
              </a:defRPr>
            </a:lvl1pPr>
            <a:lvl2pPr marL="0" indent="0" algn="l">
              <a:buNone/>
              <a:defRPr sz="2000">
                <a:gradFill>
                  <a:gsLst>
                    <a:gs pos="15000">
                      <a:schemeClr val="bg1"/>
                    </a:gs>
                    <a:gs pos="47000">
                      <a:schemeClr val="bg1"/>
                    </a:gs>
                  </a:gsLst>
                  <a:lin ang="5400000" scaled="1"/>
                </a:gradFill>
                <a:latin typeface="+mn-lt"/>
              </a:defRPr>
            </a:lvl2pPr>
            <a:lvl3pPr marL="0" indent="0" algn="l">
              <a:buNone/>
              <a:defRPr sz="1800">
                <a:gradFill>
                  <a:gsLst>
                    <a:gs pos="15000">
                      <a:schemeClr val="bg1"/>
                    </a:gs>
                    <a:gs pos="47000">
                      <a:schemeClr val="bg1"/>
                    </a:gs>
                  </a:gsLst>
                  <a:lin ang="5400000" scaled="1"/>
                </a:gradFill>
                <a:latin typeface="+mn-lt"/>
              </a:defRPr>
            </a:lvl3pPr>
            <a:lvl4pPr marL="0" indent="0" algn="l">
              <a:buNone/>
              <a:defRPr sz="1600">
                <a:gradFill>
                  <a:gsLst>
                    <a:gs pos="15000">
                      <a:schemeClr val="bg1"/>
                    </a:gs>
                    <a:gs pos="47000">
                      <a:schemeClr val="bg1"/>
                    </a:gs>
                  </a:gsLst>
                  <a:lin ang="5400000" scaled="1"/>
                </a:gradFill>
                <a:latin typeface="+mn-lt"/>
              </a:defRPr>
            </a:lvl4pPr>
            <a:lvl5pPr marL="0" indent="0" algn="l">
              <a:buNone/>
              <a:defRPr sz="1600">
                <a:gradFill>
                  <a:gsLst>
                    <a:gs pos="15000">
                      <a:schemeClr val="bg1"/>
                    </a:gs>
                    <a:gs pos="47000">
                      <a:schemeClr val="bg1"/>
                    </a:gs>
                  </a:gsLst>
                  <a:lin ang="5400000" scaled="1"/>
                </a:gra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8"/>
          <p:cNvSpPr>
            <a:spLocks noGrp="1"/>
          </p:cNvSpPr>
          <p:nvPr>
            <p:ph type="body" sz="quarter" idx="13"/>
          </p:nvPr>
        </p:nvSpPr>
        <p:spPr>
          <a:xfrm>
            <a:off x="6096000" y="4779896"/>
            <a:ext cx="5671764" cy="1843069"/>
          </a:xfrm>
        </p:spPr>
        <p:txBody>
          <a:bodyPr/>
          <a:lstStyle>
            <a:lvl1pPr marL="0" indent="0" algn="l">
              <a:buNone/>
              <a:defRPr sz="2200">
                <a:gradFill>
                  <a:gsLst>
                    <a:gs pos="15000">
                      <a:schemeClr val="bg1"/>
                    </a:gs>
                    <a:gs pos="47000">
                      <a:schemeClr val="bg1"/>
                    </a:gs>
                  </a:gsLst>
                  <a:lin ang="5400000" scaled="1"/>
                </a:gradFill>
                <a:latin typeface="+mn-lt"/>
              </a:defRPr>
            </a:lvl1pPr>
            <a:lvl2pPr marL="0" indent="0" algn="l">
              <a:buNone/>
              <a:defRPr sz="2000">
                <a:gradFill>
                  <a:gsLst>
                    <a:gs pos="15000">
                      <a:schemeClr val="bg1"/>
                    </a:gs>
                    <a:gs pos="47000">
                      <a:schemeClr val="bg1"/>
                    </a:gs>
                  </a:gsLst>
                  <a:lin ang="5400000" scaled="1"/>
                </a:gradFill>
                <a:latin typeface="+mn-lt"/>
              </a:defRPr>
            </a:lvl2pPr>
            <a:lvl3pPr marL="0" indent="0" algn="l">
              <a:buNone/>
              <a:defRPr sz="1800">
                <a:gradFill>
                  <a:gsLst>
                    <a:gs pos="15000">
                      <a:schemeClr val="bg1"/>
                    </a:gs>
                    <a:gs pos="47000">
                      <a:schemeClr val="bg1"/>
                    </a:gs>
                  </a:gsLst>
                  <a:lin ang="5400000" scaled="1"/>
                </a:gradFill>
                <a:latin typeface="+mn-lt"/>
              </a:defRPr>
            </a:lvl3pPr>
            <a:lvl4pPr marL="0" indent="0" algn="l">
              <a:buNone/>
              <a:defRPr sz="1600">
                <a:gradFill>
                  <a:gsLst>
                    <a:gs pos="15000">
                      <a:schemeClr val="bg1"/>
                    </a:gs>
                    <a:gs pos="47000">
                      <a:schemeClr val="bg1"/>
                    </a:gs>
                  </a:gsLst>
                  <a:lin ang="5400000" scaled="1"/>
                </a:gradFill>
                <a:latin typeface="+mn-lt"/>
              </a:defRPr>
            </a:lvl4pPr>
            <a:lvl5pPr marL="0" indent="0" algn="l">
              <a:buNone/>
              <a:defRPr sz="1600">
                <a:gradFill>
                  <a:gsLst>
                    <a:gs pos="15000">
                      <a:schemeClr val="bg1"/>
                    </a:gs>
                    <a:gs pos="47000">
                      <a:schemeClr val="bg1"/>
                    </a:gs>
                  </a:gsLst>
                  <a:lin ang="5400000" scaled="1"/>
                </a:gra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Callout with small Non-bulleted">
    <p:spTree>
      <p:nvGrpSpPr>
        <p:cNvPr id="1" name=""/>
        <p:cNvGrpSpPr/>
        <p:nvPr/>
      </p:nvGrpSpPr>
      <p:grpSpPr>
        <a:xfrm>
          <a:off x="0" y="0"/>
          <a:ext cx="0" cy="0"/>
          <a:chOff x="0" y="0"/>
          <a:chExt cx="0" cy="0"/>
        </a:xfrm>
      </p:grpSpPr>
      <p:sp>
        <p:nvSpPr>
          <p:cNvPr id="14" name="Freeform: Shape 13"/>
          <p:cNvSpPr/>
          <p:nvPr userDrawn="1"/>
        </p:nvSpPr>
        <p:spPr>
          <a:xfrm>
            <a:off x="129521" y="0"/>
            <a:ext cx="4741280" cy="2353474"/>
          </a:xfrm>
          <a:custGeom>
            <a:avLst/>
            <a:gdLst>
              <a:gd name="connsiteX0" fmla="*/ 0 w 4741280"/>
              <a:gd name="connsiteY0" fmla="*/ 0 h 2353474"/>
              <a:gd name="connsiteX1" fmla="*/ 4741280 w 4741280"/>
              <a:gd name="connsiteY1" fmla="*/ 0 h 2353474"/>
              <a:gd name="connsiteX2" fmla="*/ 4729949 w 4741280"/>
              <a:gd name="connsiteY2" fmla="*/ 224399 h 2353474"/>
              <a:gd name="connsiteX3" fmla="*/ 2370640 w 4741280"/>
              <a:gd name="connsiteY3" fmla="*/ 2353474 h 2353474"/>
              <a:gd name="connsiteX4" fmla="*/ 11331 w 4741280"/>
              <a:gd name="connsiteY4" fmla="*/ 224399 h 2353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1280" h="2353474">
                <a:moveTo>
                  <a:pt x="0" y="0"/>
                </a:moveTo>
                <a:lnTo>
                  <a:pt x="4741280" y="0"/>
                </a:lnTo>
                <a:lnTo>
                  <a:pt x="4729949" y="224399"/>
                </a:lnTo>
                <a:cubicBezTo>
                  <a:pt x="4608502" y="1420269"/>
                  <a:pt x="3598552" y="2353474"/>
                  <a:pt x="2370640" y="2353474"/>
                </a:cubicBezTo>
                <a:cubicBezTo>
                  <a:pt x="1142728" y="2353474"/>
                  <a:pt x="132779" y="1420269"/>
                  <a:pt x="11331" y="224399"/>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Placeholder 3"/>
          <p:cNvSpPr>
            <a:spLocks noGrp="1"/>
          </p:cNvSpPr>
          <p:nvPr>
            <p:ph type="body" sz="quarter" idx="10" hasCustomPrompt="1"/>
          </p:nvPr>
        </p:nvSpPr>
        <p:spPr>
          <a:xfrm>
            <a:off x="304800" y="2472751"/>
            <a:ext cx="4566001" cy="1643527"/>
          </a:xfrm>
        </p:spPr>
        <p:txBody>
          <a:bodyPr wrap="square" lIns="91440" rIns="91440">
            <a:spAutoFit/>
          </a:bodyPr>
          <a:lstStyle>
            <a:lvl1pPr marL="0" marR="0" indent="0" algn="l" defTabSz="914400" rtl="0" eaLnBrk="1" fontAlgn="auto" latinLnBrk="0" hangingPunct="1">
              <a:lnSpc>
                <a:spcPct val="90000"/>
              </a:lnSpc>
              <a:spcBef>
                <a:spcPts val="1200"/>
              </a:spcBef>
              <a:spcAft>
                <a:spcPts val="0"/>
              </a:spcAft>
              <a:buClr>
                <a:schemeClr val="tx1"/>
              </a:buClr>
              <a:buSzPct val="90000"/>
              <a:buFont typeface="Wingdings" panose="05000000000000000000" pitchFamily="2" charset="2"/>
              <a:buNone/>
              <a:defRPr lang="en-US" sz="2800" b="0" kern="1200" spc="0" baseline="0" dirty="0">
                <a:gradFill>
                  <a:gsLst>
                    <a:gs pos="15000">
                      <a:schemeClr val="tx2"/>
                    </a:gs>
                    <a:gs pos="47000">
                      <a:schemeClr val="tx2"/>
                    </a:gs>
                  </a:gsLst>
                  <a:lin ang="5400000" scaled="1"/>
                </a:gradFill>
                <a:latin typeface="+mj-lt"/>
                <a:ea typeface="+mn-ea"/>
                <a:cs typeface="+mn-cs"/>
              </a:defRPr>
            </a:lvl1pPr>
            <a:lvl2pPr marL="0" indent="0">
              <a:buNone/>
              <a:defRPr sz="1960"/>
            </a:lvl2pPr>
            <a:lvl3pPr marL="227330" indent="0">
              <a:buNone/>
              <a:defRPr sz="1960"/>
            </a:lvl3pPr>
            <a:lvl4pPr marL="451485" indent="0">
              <a:buNone/>
              <a:defRPr/>
            </a:lvl4pPr>
            <a:lvl5pPr marL="672465" indent="0">
              <a:buNone/>
              <a:defRPr/>
            </a:lvl5pPr>
          </a:lstStyle>
          <a:p>
            <a:r>
              <a:rPr lang="en-US" dirty="0"/>
              <a:t>A short introduction</a:t>
            </a:r>
            <a:br>
              <a:rPr lang="en-US" dirty="0"/>
            </a:br>
            <a:r>
              <a:rPr lang="en-US" dirty="0"/>
              <a:t>to the data, revealing</a:t>
            </a:r>
            <a:br>
              <a:rPr lang="en-US" dirty="0"/>
            </a:br>
            <a:r>
              <a:rPr lang="en-US" dirty="0"/>
              <a:t>points one at a time, will enhance comprehension.</a:t>
            </a:r>
          </a:p>
        </p:txBody>
      </p:sp>
      <p:sp>
        <p:nvSpPr>
          <p:cNvPr id="9" name="Text Placeholder 8"/>
          <p:cNvSpPr>
            <a:spLocks noGrp="1"/>
          </p:cNvSpPr>
          <p:nvPr>
            <p:ph type="body" sz="quarter" idx="11"/>
          </p:nvPr>
        </p:nvSpPr>
        <p:spPr>
          <a:xfrm>
            <a:off x="6096000" y="419100"/>
            <a:ext cx="5671764" cy="1705723"/>
          </a:xfrm>
        </p:spPr>
        <p:txBody>
          <a:bodyPr/>
          <a:lstStyle>
            <a:lvl1pPr marL="0" indent="0" algn="l">
              <a:buNone/>
              <a:defRPr sz="2200">
                <a:latin typeface="+mn-lt"/>
              </a:defRPr>
            </a:lvl1pPr>
            <a:lvl2pPr marL="0" indent="0" algn="l">
              <a:buNone/>
              <a:defRPr sz="1765">
                <a:latin typeface="+mn-lt"/>
              </a:defRPr>
            </a:lvl2pPr>
            <a:lvl3pPr marL="0" indent="0" algn="l">
              <a:buNone/>
              <a:defRPr sz="1570">
                <a:latin typeface="+mn-lt"/>
              </a:defRPr>
            </a:lvl3pPr>
            <a:lvl4pPr marL="0" indent="0" algn="l">
              <a:buNone/>
              <a:defRPr sz="1370">
                <a:latin typeface="+mn-lt"/>
              </a:defRPr>
            </a:lvl4pPr>
            <a:lvl5pPr marL="0" indent="0" algn="l">
              <a:buNone/>
              <a:defRPr sz="137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5"/>
          <p:cNvSpPr>
            <a:spLocks noGrp="1"/>
          </p:cNvSpPr>
          <p:nvPr>
            <p:ph type="sldNum" sz="quarter" idx="4"/>
          </p:nvPr>
        </p:nvSpPr>
        <p:spPr>
          <a:xfrm>
            <a:off x="11750600" y="6484937"/>
            <a:ext cx="425600" cy="365125"/>
          </a:xfrm>
          <a:prstGeom prst="rect">
            <a:avLst/>
          </a:prstGeom>
        </p:spPr>
        <p:txBody>
          <a:bodyPr vert="horz" lIns="91440" tIns="45720" rIns="91440" bIns="45720" rtlCol="0" anchor="ctr"/>
          <a:lstStyle>
            <a:lvl1pPr algn="r">
              <a:defRPr sz="1100">
                <a:solidFill>
                  <a:schemeClr val="tx2"/>
                </a:solidFill>
              </a:defRPr>
            </a:lvl1pPr>
          </a:lstStyle>
          <a:p>
            <a:fld id="{5AE1514C-5E56-4738-A1FF-4B1CFD2A3E36}" type="slidenum">
              <a:rPr lang="en-US" smtClean="0"/>
              <a:t>‹#›</a:t>
            </a:fld>
            <a:endParaRPr lang="en-US" dirty="0"/>
          </a:p>
        </p:txBody>
      </p:sp>
      <p:sp>
        <p:nvSpPr>
          <p:cNvPr id="7" name="Title 6"/>
          <p:cNvSpPr>
            <a:spLocks noGrp="1"/>
          </p:cNvSpPr>
          <p:nvPr>
            <p:ph type="title" hasCustomPrompt="1"/>
          </p:nvPr>
        </p:nvSpPr>
        <p:spPr>
          <a:xfrm>
            <a:off x="555244" y="0"/>
            <a:ext cx="4083304" cy="1926336"/>
          </a:xfrm>
          <a:prstGeom prst="rect">
            <a:avLst/>
          </a:prstGeom>
        </p:spPr>
        <p:txBody>
          <a:bodyPr lIns="146304" tIns="420624" rIns="146304" anchor="t" anchorCtr="0"/>
          <a:lstStyle>
            <a:lvl1pPr>
              <a:defRPr lang="en-US" sz="3200" b="0" kern="1200" spc="60" baseline="0" dirty="0">
                <a:solidFill>
                  <a:schemeClr val="bg1"/>
                </a:solidFill>
                <a:latin typeface="+mj-lt"/>
                <a:ea typeface="+mn-ea"/>
                <a:cs typeface="Segoe UI Semilight" panose="020B0402040204020203" pitchFamily="34" charset="0"/>
              </a:defRPr>
            </a:lvl1pPr>
          </a:lstStyle>
          <a:p>
            <a:pPr marL="0" lvl="0" indent="0" algn="ctr" defTabSz="914400" rtl="0" eaLnBrk="1" latinLnBrk="0" hangingPunct="1">
              <a:lnSpc>
                <a:spcPct val="90000"/>
              </a:lnSpc>
              <a:spcBef>
                <a:spcPts val="1000"/>
              </a:spcBef>
              <a:buFont typeface="Arial" panose="020B0604020202020204" pitchFamily="34" charset="0"/>
              <a:buNone/>
            </a:pPr>
            <a:r>
              <a:rPr lang="en-US" dirty="0"/>
              <a:t>Click to edit master title style</a:t>
            </a:r>
          </a:p>
        </p:txBody>
      </p:sp>
      <p:sp>
        <p:nvSpPr>
          <p:cNvPr id="12" name="Text Placeholder 8"/>
          <p:cNvSpPr>
            <a:spLocks noGrp="1"/>
          </p:cNvSpPr>
          <p:nvPr>
            <p:ph type="body" sz="quarter" idx="12"/>
          </p:nvPr>
        </p:nvSpPr>
        <p:spPr>
          <a:xfrm>
            <a:off x="6096000" y="2697329"/>
            <a:ext cx="5671764" cy="1705723"/>
          </a:xfrm>
        </p:spPr>
        <p:txBody>
          <a:bodyPr/>
          <a:lstStyle>
            <a:lvl1pPr marL="0" indent="0" algn="l">
              <a:buNone/>
              <a:defRPr sz="2200">
                <a:latin typeface="+mn-lt"/>
              </a:defRPr>
            </a:lvl1pPr>
            <a:lvl2pPr marL="0" indent="0" algn="l">
              <a:buNone/>
              <a:defRPr sz="1765">
                <a:latin typeface="+mn-lt"/>
              </a:defRPr>
            </a:lvl2pPr>
            <a:lvl3pPr marL="0" indent="0" algn="l">
              <a:buNone/>
              <a:defRPr sz="1570">
                <a:latin typeface="+mn-lt"/>
              </a:defRPr>
            </a:lvl3pPr>
            <a:lvl4pPr marL="0" indent="0" algn="l">
              <a:buNone/>
              <a:defRPr sz="1370">
                <a:latin typeface="+mn-lt"/>
              </a:defRPr>
            </a:lvl4pPr>
            <a:lvl5pPr marL="0" indent="0" algn="l">
              <a:buNone/>
              <a:defRPr sz="137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8"/>
          <p:cNvSpPr>
            <a:spLocks noGrp="1"/>
          </p:cNvSpPr>
          <p:nvPr>
            <p:ph type="body" sz="quarter" idx="13"/>
          </p:nvPr>
        </p:nvSpPr>
        <p:spPr>
          <a:xfrm>
            <a:off x="6096000" y="4975558"/>
            <a:ext cx="5671764" cy="1705723"/>
          </a:xfrm>
        </p:spPr>
        <p:txBody>
          <a:bodyPr/>
          <a:lstStyle>
            <a:lvl1pPr marL="0" indent="0" algn="l">
              <a:buNone/>
              <a:defRPr sz="2200">
                <a:latin typeface="+mn-lt"/>
              </a:defRPr>
            </a:lvl1pPr>
            <a:lvl2pPr marL="0" indent="0" algn="l">
              <a:buNone/>
              <a:defRPr sz="1765">
                <a:latin typeface="+mn-lt"/>
              </a:defRPr>
            </a:lvl2pPr>
            <a:lvl3pPr marL="0" indent="0" algn="l">
              <a:buNone/>
              <a:defRPr sz="1570">
                <a:latin typeface="+mn-lt"/>
              </a:defRPr>
            </a:lvl3pPr>
            <a:lvl4pPr marL="0" indent="0" algn="l">
              <a:buNone/>
              <a:defRPr sz="1370">
                <a:latin typeface="+mn-lt"/>
              </a:defRPr>
            </a:lvl4pPr>
            <a:lvl5pPr marL="0" indent="0" algn="l">
              <a:buNone/>
              <a:defRPr sz="137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250"/>
                                        <p:tgtEl>
                                          <p:spTgt spid="4">
                                            <p:txEl>
                                              <p:pRg st="0" end="0"/>
                                            </p:txEl>
                                          </p:spTgt>
                                        </p:tgtEl>
                                      </p:cBhvr>
                                    </p:animEffect>
                                  </p:childTnLst>
                                </p:cTn>
                              </p:par>
                              <p:par>
                                <p:cTn id="8" presetID="63" presetClass="path" presetSubtype="0" accel="50000" decel="50000" fill="hold" grpId="1" nodeType="withEffect">
                                  <p:stCondLst>
                                    <p:cond delay="0"/>
                                  </p:stCondLst>
                                  <p:childTnLst>
                                    <p:animMotion origin="layout" path="M -4.375E-6 -4.07407E-6 L 0.03178 0.00047 " pathEditMode="relative" rAng="0" ptsTypes="AA">
                                      <p:cBhvr>
                                        <p:cTn id="9" dur="750" fill="hold"/>
                                        <p:tgtEl>
                                          <p:spTgt spid="4">
                                            <p:txEl>
                                              <p:pRg st="0" end="0"/>
                                            </p:txEl>
                                          </p:spTgt>
                                        </p:tgtEl>
                                        <p:attrNameLst>
                                          <p:attrName>ppt_x</p:attrName>
                                          <p:attrName>ppt_y</p:attrName>
                                        </p:attrNameLst>
                                      </p:cBhvr>
                                      <p:rCtr x="1589"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4" grpId="1" build="p">
        <p:tmplLst>
          <p:tmpl lvl="1">
            <p:tnLst>
              <p:par>
                <p:cTn presetID="63" presetClass="path" presetSubtype="0" accel="50000" decel="50000" fill="hold" nodeType="withEffect">
                  <p:stCondLst>
                    <p:cond delay="0"/>
                  </p:stCondLst>
                  <p:childTnLst>
                    <p:animMotion origin="layout" path="M -4.375E-6 -4.07407E-6 L 0.03178 0.00047 " pathEditMode="relative" rAng="0" ptsTypes="AA">
                      <p:cBhvr>
                        <p:cTn dur="750" fill="hold"/>
                        <p:tgtEl>
                          <p:spTgt spid="4"/>
                        </p:tgtEl>
                        <p:attrNameLst>
                          <p:attrName>ppt_x</p:attrName>
                          <p:attrName>ppt_y</p:attrName>
                        </p:attrNameLst>
                      </p:cBhvr>
                      <p:rCtr x="1589" y="23"/>
                    </p:animMotion>
                  </p:childTnLst>
                </p:cTn>
              </p:par>
            </p:tnLst>
          </p:tmpl>
        </p:tmplLst>
      </p:bldP>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04800" y="1275347"/>
            <a:ext cx="11658600" cy="1870769"/>
          </a:xfrm>
          <a:prstGeom prst="rect">
            <a:avLst/>
          </a:prstGeom>
        </p:spPr>
        <p:txBody>
          <a:bodyPr vert="horz" wrap="square" lIns="91440" tIns="45720" rIns="91440" bIns="4572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Placeholder 3"/>
          <p:cNvSpPr>
            <a:spLocks noGrp="1"/>
          </p:cNvSpPr>
          <p:nvPr>
            <p:ph type="title"/>
          </p:nvPr>
        </p:nvSpPr>
        <p:spPr>
          <a:xfrm>
            <a:off x="304800" y="419100"/>
            <a:ext cx="11658600" cy="590931"/>
          </a:xfrm>
          <a:prstGeom prst="rect">
            <a:avLst/>
          </a:prstGeom>
        </p:spPr>
        <p:txBody>
          <a:bodyPr vert="horz" wrap="square" lIns="91440" tIns="45720" rIns="91440" bIns="45720" rtlCol="0" anchor="t" anchorCtr="0">
            <a:spAutoFit/>
          </a:bodyPr>
          <a:lstStyle/>
          <a:p>
            <a:r>
              <a:rPr lang="en-US"/>
              <a:t>Click to edit Master title style</a:t>
            </a:r>
            <a:endParaRPr lang="en-US" dirty="0"/>
          </a:p>
        </p:txBody>
      </p:sp>
      <p:sp>
        <p:nvSpPr>
          <p:cNvPr id="8"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Lst>
  <p:hf hdr="0" ftr="0" dt="0"/>
  <p:txStyles>
    <p:titleStyle>
      <a:lvl1pPr algn="l" defTabSz="914400" rtl="0" eaLnBrk="1" latinLnBrk="0" hangingPunct="1">
        <a:lnSpc>
          <a:spcPct val="90000"/>
        </a:lnSpc>
        <a:spcBef>
          <a:spcPct val="0"/>
        </a:spcBef>
        <a:buNone/>
        <a:defRPr lang="en-US" sz="3600" b="0" i="0" kern="1200" spc="300" dirty="0">
          <a:gradFill>
            <a:gsLst>
              <a:gs pos="15000">
                <a:schemeClr val="tx1"/>
              </a:gs>
              <a:gs pos="47000">
                <a:schemeClr val="tx1"/>
              </a:gs>
            </a:gsLst>
            <a:lin ang="5400000" scaled="1"/>
          </a:gradFill>
          <a:latin typeface="Segoe UI Semibold" panose="020B0702040204020203" pitchFamily="34" charset="0"/>
          <a:ea typeface="+mn-ea"/>
          <a:cs typeface="Segoe UI Semibold" panose="020B0702040204020203"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sz="2400" b="1" kern="1200">
          <a:gradFill>
            <a:gsLst>
              <a:gs pos="15000">
                <a:schemeClr val="tx1"/>
              </a:gs>
              <a:gs pos="47000">
                <a:schemeClr val="tx1"/>
              </a:gs>
            </a:gsLst>
            <a:lin ang="5400000" scaled="1"/>
          </a:gradFill>
          <a:latin typeface="+mn-lt"/>
          <a:ea typeface="+mn-ea"/>
          <a:cs typeface="+mn-cs"/>
        </a:defRPr>
      </a:lvl1pPr>
      <a:lvl2pPr marL="0" indent="0" algn="l" defTabSz="914400" rtl="0" eaLnBrk="1" latinLnBrk="0" hangingPunct="1">
        <a:lnSpc>
          <a:spcPct val="90000"/>
        </a:lnSpc>
        <a:spcBef>
          <a:spcPts val="500"/>
        </a:spcBef>
        <a:buFont typeface="Arial" panose="020B0604020202020204" pitchFamily="34" charset="0"/>
        <a:buNone/>
        <a:defRPr sz="2000" kern="1200">
          <a:solidFill>
            <a:schemeClr val="tx1">
              <a:lumMod val="65000"/>
              <a:lumOff val="35000"/>
            </a:schemeClr>
          </a:solidFill>
          <a:latin typeface="+mn-lt"/>
          <a:ea typeface="+mn-ea"/>
          <a:cs typeface="+mn-cs"/>
        </a:defRPr>
      </a:lvl2pPr>
      <a:lvl3pPr marL="0" indent="0" algn="l" defTabSz="914400" rtl="0" eaLnBrk="1" latinLnBrk="0" hangingPunct="1">
        <a:lnSpc>
          <a:spcPct val="90000"/>
        </a:lnSpc>
        <a:spcBef>
          <a:spcPts val="1200"/>
        </a:spcBef>
        <a:spcAft>
          <a:spcPts val="1200"/>
        </a:spcAft>
        <a:buFont typeface="Arial" panose="020B0604020202020204" pitchFamily="34" charset="0"/>
        <a:buNone/>
        <a:defRPr sz="2000" b="1" kern="1200">
          <a:solidFill>
            <a:schemeClr val="tx2"/>
          </a:solidFill>
          <a:latin typeface="+mn-lt"/>
          <a:ea typeface="+mn-ea"/>
          <a:cs typeface="+mn-cs"/>
        </a:defRPr>
      </a:lvl3pPr>
      <a:lvl4pPr marL="0" indent="0" algn="l" defTabSz="914400" rtl="0" eaLnBrk="1" latinLnBrk="0" hangingPunct="1">
        <a:lnSpc>
          <a:spcPct val="90000"/>
        </a:lnSpc>
        <a:spcBef>
          <a:spcPts val="0"/>
        </a:spcBef>
        <a:spcAft>
          <a:spcPts val="600"/>
        </a:spcAft>
        <a:buFont typeface="Arial" panose="020B0604020202020204" pitchFamily="34" charset="0"/>
        <a:buNone/>
        <a:defRPr sz="1600" kern="1200">
          <a:solidFill>
            <a:schemeClr val="tx1">
              <a:lumMod val="85000"/>
              <a:lumOff val="15000"/>
            </a:schemeClr>
          </a:solidFill>
          <a:latin typeface="+mn-lt"/>
          <a:ea typeface="+mn-ea"/>
          <a:cs typeface="+mn-cs"/>
        </a:defRPr>
      </a:lvl4pPr>
      <a:lvl5pPr marL="0" indent="0" algn="l" defTabSz="914400" rtl="0" eaLnBrk="1" latinLnBrk="0" hangingPunct="1">
        <a:lnSpc>
          <a:spcPct val="90000"/>
        </a:lnSpc>
        <a:spcBef>
          <a:spcPts val="0"/>
        </a:spcBef>
        <a:spcAft>
          <a:spcPts val="1200"/>
        </a:spcAft>
        <a:buFont typeface="Arial" panose="020B0604020202020204" pitchFamily="34" charset="0"/>
        <a:buNone/>
        <a:defRPr sz="16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2.xml"/><Relationship Id="rId4" Type="http://schemas.openxmlformats.org/officeDocument/2006/relationships/image" Target="../media/image9.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14.xml"/><Relationship Id="rId1" Type="http://schemas.openxmlformats.org/officeDocument/2006/relationships/tags" Target="../tags/tag4.xml"/><Relationship Id="rId4" Type="http://schemas.openxmlformats.org/officeDocument/2006/relationships/image" Target="../media/image16.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2.xml"/><Relationship Id="rId1" Type="http://schemas.openxmlformats.org/officeDocument/2006/relationships/tags" Target="../tags/tag2.xml"/><Relationship Id="rId5" Type="http://schemas.openxmlformats.org/officeDocument/2006/relationships/image" Target="../media/image10.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2.xml"/><Relationship Id="rId6" Type="http://schemas.microsoft.com/office/2007/relationships/hdphoto" Target="../media/hdphoto1.wdp"/><Relationship Id="rId5" Type="http://schemas.openxmlformats.org/officeDocument/2006/relationships/image" Target="../media/image14.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2.xml"/><Relationship Id="rId6" Type="http://schemas.microsoft.com/office/2007/relationships/hdphoto" Target="../media/hdphoto1.wdp"/><Relationship Id="rId5" Type="http://schemas.openxmlformats.org/officeDocument/2006/relationships/image" Target="../media/image14.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2.xml"/><Relationship Id="rId5" Type="http://schemas.openxmlformats.org/officeDocument/2006/relationships/image" Target="../media/image15.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2.xml"/><Relationship Id="rId1" Type="http://schemas.openxmlformats.org/officeDocument/2006/relationships/tags" Target="../tags/tag3.xml"/><Relationship Id="rId6" Type="http://schemas.openxmlformats.org/officeDocument/2006/relationships/hyperlink" Target="https://github.com/yasenstar/self_learning" TargetMode="External"/><Relationship Id="rId5" Type="http://schemas.openxmlformats.org/officeDocument/2006/relationships/image" Target="../media/image10.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Placeholder 30"/>
          <p:cNvPicPr>
            <a:picLocks noGrp="1" noChangeAspect="1"/>
          </p:cNvPicPr>
          <p:nvPr>
            <p:ph type="pic" sz="quarter" idx="14"/>
          </p:nvPr>
        </p:nvPicPr>
        <p:blipFill>
          <a:blip r:embed="rId3">
            <a:extLst>
              <a:ext uri="{28A0092B-C50C-407E-A947-70E740481C1C}">
                <a14:useLocalDpi xmlns:a14="http://schemas.microsoft.com/office/drawing/2010/main" val="0"/>
              </a:ext>
            </a:extLst>
          </a:blip>
          <a:srcRect/>
          <a:stretch>
            <a:fillRect/>
          </a:stretch>
        </p:blipFill>
        <p:spPr/>
      </p:pic>
      <p:sp>
        <p:nvSpPr>
          <p:cNvPr id="4" name="Rectangle 3"/>
          <p:cNvSpPr/>
          <p:nvPr/>
        </p:nvSpPr>
        <p:spPr>
          <a:xfrm>
            <a:off x="0" y="0"/>
            <a:ext cx="12192000" cy="6858000"/>
          </a:xfrm>
          <a:prstGeom prst="rect">
            <a:avLst/>
          </a:prstGeom>
          <a:solidFill>
            <a:srgbClr val="00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5" name="Oval 14"/>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6" name="Oval 15"/>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0" name="Oval 9"/>
          <p:cNvSpPr/>
          <p:nvPr/>
        </p:nvSpPr>
        <p:spPr>
          <a:xfrm>
            <a:off x="5907634" y="3213970"/>
            <a:ext cx="2805809" cy="2783284"/>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1" name="Oval 10"/>
          <p:cNvSpPr/>
          <p:nvPr/>
        </p:nvSpPr>
        <p:spPr>
          <a:xfrm>
            <a:off x="5907634" y="3213970"/>
            <a:ext cx="2805809" cy="2783284"/>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2" name="Oval 11"/>
          <p:cNvSpPr/>
          <p:nvPr/>
        </p:nvSpPr>
        <p:spPr>
          <a:xfrm>
            <a:off x="5907634" y="3213970"/>
            <a:ext cx="2805809" cy="2783284"/>
          </a:xfrm>
          <a:prstGeom prst="ellipse">
            <a:avLst/>
          </a:prstGeom>
          <a:noFill/>
          <a:ln w="19050" cmpd="thinThick">
            <a:solidFill>
              <a:schemeClr val="accent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46" name="Rectangle 45"/>
          <p:cNvSpPr/>
          <p:nvPr/>
        </p:nvSpPr>
        <p:spPr>
          <a:xfrm flipH="1">
            <a:off x="7911255" y="4253573"/>
            <a:ext cx="2995659" cy="7040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lnSpc>
                <a:spcPct val="90000"/>
              </a:lnSpc>
            </a:pPr>
            <a:r>
              <a:rPr lang="en-US" sz="3600" b="1" dirty="0">
                <a:gradFill>
                  <a:gsLst>
                    <a:gs pos="0">
                      <a:srgbClr val="75D1FF">
                        <a:lumMod val="5000"/>
                        <a:lumOff val="95000"/>
                      </a:srgbClr>
                    </a:gs>
                    <a:gs pos="100000">
                      <a:srgbClr val="FFFFFF"/>
                    </a:gs>
                  </a:gsLst>
                  <a:lin ang="5400000" scaled="1"/>
                </a:gradFill>
              </a:rPr>
              <a:t>tips</a:t>
            </a:r>
            <a:r>
              <a:rPr lang="en-US" sz="3600" b="1" spc="-100" dirty="0">
                <a:gradFill>
                  <a:gsLst>
                    <a:gs pos="0">
                      <a:srgbClr val="75D1FF">
                        <a:lumMod val="5000"/>
                        <a:lumOff val="95000"/>
                      </a:srgbClr>
                    </a:gs>
                    <a:gs pos="100000">
                      <a:srgbClr val="FFFFFF"/>
                    </a:gs>
                  </a:gsLst>
                  <a:lin ang="5400000" scaled="1"/>
                </a:gradFill>
              </a:rPr>
              <a:t> </a:t>
            </a:r>
            <a:r>
              <a:rPr lang="en-US" sz="3600" b="1" dirty="0">
                <a:gradFill>
                  <a:gsLst>
                    <a:gs pos="0">
                      <a:srgbClr val="75D1FF">
                        <a:lumMod val="5000"/>
                        <a:lumOff val="95000"/>
                      </a:srgbClr>
                    </a:gs>
                    <a:gs pos="100000">
                      <a:srgbClr val="FFFFFF"/>
                    </a:gs>
                  </a:gsLst>
                  <a:lin ang="5400000" scaled="1"/>
                </a:gradFill>
              </a:rPr>
              <a:t>&amp; tricks</a:t>
            </a:r>
          </a:p>
        </p:txBody>
      </p:sp>
      <p:sp>
        <p:nvSpPr>
          <p:cNvPr id="9" name="Title 6"/>
          <p:cNvSpPr txBox="1"/>
          <p:nvPr/>
        </p:nvSpPr>
        <p:spPr>
          <a:xfrm>
            <a:off x="1679957" y="3280601"/>
            <a:ext cx="5909265" cy="874205"/>
          </a:xfrm>
          <a:prstGeom prst="rect">
            <a:avLst/>
          </a:prstGeom>
        </p:spPr>
        <p:txBody>
          <a:bodyPr vert="horz" lIns="91440" tIns="0" rIns="91440" bIns="0" rtlCol="0" anchor="ctr">
            <a:noAutofit/>
          </a:bodyPr>
          <a:lstStyle>
            <a:lvl1pPr algn="ctr" defTabSz="914400" rtl="0" eaLnBrk="1" latinLnBrk="0" hangingPunct="1">
              <a:lnSpc>
                <a:spcPct val="90000"/>
              </a:lnSpc>
              <a:spcBef>
                <a:spcPct val="0"/>
              </a:spcBef>
              <a:buNone/>
              <a:defRPr lang="en-US" sz="3200" b="1" i="0" kern="1200" spc="300" dirty="0">
                <a:solidFill>
                  <a:schemeClr val="tx1">
                    <a:lumMod val="85000"/>
                    <a:lumOff val="15000"/>
                  </a:schemeClr>
                </a:solidFill>
                <a:latin typeface="+mj-lt"/>
                <a:ea typeface="+mn-ea"/>
                <a:cs typeface="Segoe UI Semilight" panose="020B0402040204020203" pitchFamily="34" charset="0"/>
              </a:defRPr>
            </a:lvl1pPr>
          </a:lstStyle>
          <a:p>
            <a:endParaRPr lang="en-US" sz="8800" spc="-300" dirty="0">
              <a:gradFill>
                <a:gsLst>
                  <a:gs pos="0">
                    <a:schemeClr val="accent1">
                      <a:lumMod val="5000"/>
                      <a:lumOff val="95000"/>
                    </a:schemeClr>
                  </a:gs>
                  <a:gs pos="100000">
                    <a:schemeClr val="bg1"/>
                  </a:gs>
                </a:gsLst>
                <a:lin ang="5400000" scaled="1"/>
              </a:gradFill>
              <a:latin typeface="+mn-lt"/>
            </a:endParaRPr>
          </a:p>
        </p:txBody>
      </p:sp>
      <p:sp>
        <p:nvSpPr>
          <p:cNvPr id="7" name="Title 6"/>
          <p:cNvSpPr>
            <a:spLocks noGrp="1"/>
          </p:cNvSpPr>
          <p:nvPr>
            <p:ph type="ctrTitle"/>
          </p:nvPr>
        </p:nvSpPr>
        <p:spPr>
          <a:xfrm>
            <a:off x="687847" y="2461199"/>
            <a:ext cx="8804365" cy="2336024"/>
          </a:xfrm>
        </p:spPr>
        <p:txBody>
          <a:bodyPr/>
          <a:lstStyle/>
          <a:p>
            <a:r>
              <a:rPr lang="en-US" sz="5400" dirty="0"/>
              <a:t>How to Customize PowerBI The</a:t>
            </a:r>
            <a:r>
              <a:rPr lang="en-US" altLang="zh-CN" sz="5400" dirty="0"/>
              <a:t>m</a:t>
            </a:r>
            <a:r>
              <a:rPr lang="en-US" sz="5400" dirty="0"/>
              <a:t>e to add your desired fonts</a:t>
            </a:r>
          </a:p>
        </p:txBody>
      </p:sp>
      <p:sp>
        <p:nvSpPr>
          <p:cNvPr id="19" name="Freeform: Shape 18"/>
          <p:cNvSpPr/>
          <p:nvPr/>
        </p:nvSpPr>
        <p:spPr>
          <a:xfrm>
            <a:off x="7066536" y="4361548"/>
            <a:ext cx="488128" cy="488128"/>
          </a:xfrm>
          <a:custGeom>
            <a:avLst/>
            <a:gdLst>
              <a:gd name="connsiteX0" fmla="*/ 244064 w 488128"/>
              <a:gd name="connsiteY0" fmla="*/ 0 h 488128"/>
              <a:gd name="connsiteX1" fmla="*/ 488128 w 488128"/>
              <a:gd name="connsiteY1" fmla="*/ 244064 h 488128"/>
              <a:gd name="connsiteX2" fmla="*/ 244064 w 488128"/>
              <a:gd name="connsiteY2" fmla="*/ 488128 h 488128"/>
              <a:gd name="connsiteX3" fmla="*/ 0 w 488128"/>
              <a:gd name="connsiteY3" fmla="*/ 244064 h 488128"/>
              <a:gd name="connsiteX4" fmla="*/ 244064 w 488128"/>
              <a:gd name="connsiteY4" fmla="*/ 0 h 4881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128" h="488128">
                <a:moveTo>
                  <a:pt x="244064" y="0"/>
                </a:moveTo>
                <a:cubicBezTo>
                  <a:pt x="378857" y="0"/>
                  <a:pt x="488128" y="109271"/>
                  <a:pt x="488128" y="244064"/>
                </a:cubicBezTo>
                <a:cubicBezTo>
                  <a:pt x="488128" y="378857"/>
                  <a:pt x="378857" y="488128"/>
                  <a:pt x="244064" y="488128"/>
                </a:cubicBezTo>
                <a:cubicBezTo>
                  <a:pt x="109271" y="488128"/>
                  <a:pt x="0" y="378857"/>
                  <a:pt x="0" y="244064"/>
                </a:cubicBezTo>
                <a:cubicBezTo>
                  <a:pt x="0" y="109271"/>
                  <a:pt x="109271" y="0"/>
                  <a:pt x="24406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3" name="Slide Number Placeholder 2"/>
          <p:cNvSpPr>
            <a:spLocks noGrp="1"/>
          </p:cNvSpPr>
          <p:nvPr>
            <p:ph type="sldNum" sz="quarter" idx="12"/>
          </p:nvPr>
        </p:nvSpPr>
        <p:spPr/>
        <p:txBody>
          <a:bodyPr/>
          <a:lstStyle/>
          <a:p>
            <a:fld id="{5AE1514C-5E56-4738-A1FF-4B1CFD2A3E36}" type="slidenum">
              <a:rPr lang="en-US" smtClean="0"/>
              <a:t>1</a:t>
            </a:fld>
            <a:endParaRPr lang="en-US" dirty="0"/>
          </a:p>
        </p:txBody>
      </p:sp>
      <p:pic>
        <p:nvPicPr>
          <p:cNvPr id="13" name="Picture 12"/>
          <p:cNvPicPr>
            <a:picLocks noChangeAspect="1"/>
          </p:cNvPicPr>
          <p:nvPr/>
        </p:nvPicPr>
        <p:blipFill>
          <a:blip r:embed="rId4"/>
          <a:stretch>
            <a:fillRect/>
          </a:stretch>
        </p:blipFill>
        <p:spPr>
          <a:xfrm>
            <a:off x="5529135" y="866999"/>
            <a:ext cx="6044675" cy="1594200"/>
          </a:xfrm>
          <a:prstGeom prst="rect">
            <a:avLst/>
          </a:prstGeom>
          <a:ln>
            <a:noFill/>
          </a:ln>
          <a:effectLst>
            <a:softEdge rad="112500"/>
          </a:effec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par>
                                <p:cTn id="10" presetID="10" presetClass="exit" presetSubtype="0" fill="hold" grpId="1" nodeType="withEffect">
                                  <p:stCondLst>
                                    <p:cond delay="250"/>
                                  </p:stCondLst>
                                  <p:childTnLst>
                                    <p:animEffect transition="out" filter="fade">
                                      <p:cBhvr>
                                        <p:cTn id="11" dur="500"/>
                                        <p:tgtEl>
                                          <p:spTgt spid="14"/>
                                        </p:tgtEl>
                                      </p:cBhvr>
                                    </p:animEffect>
                                    <p:set>
                                      <p:cBhvr>
                                        <p:cTn id="12" dur="1" fill="hold">
                                          <p:stCondLst>
                                            <p:cond delay="499"/>
                                          </p:stCondLst>
                                        </p:cTn>
                                        <p:tgtEl>
                                          <p:spTgt spid="14"/>
                                        </p:tgtEl>
                                        <p:attrNameLst>
                                          <p:attrName>style.visibility</p:attrName>
                                        </p:attrNameLst>
                                      </p:cBhvr>
                                      <p:to>
                                        <p:strVal val="hidden"/>
                                      </p:to>
                                    </p:set>
                                  </p:childTnLst>
                                </p:cTn>
                              </p:par>
                              <p:par>
                                <p:cTn id="13" presetID="53" presetClass="entr" presetSubtype="16" fill="hold" grpId="0" nodeType="withEffect">
                                  <p:stCondLst>
                                    <p:cond delay="250"/>
                                  </p:stCondLst>
                                  <p:childTnLst>
                                    <p:set>
                                      <p:cBhvr>
                                        <p:cTn id="14" dur="1" fill="hold">
                                          <p:stCondLst>
                                            <p:cond delay="0"/>
                                          </p:stCondLst>
                                        </p:cTn>
                                        <p:tgtEl>
                                          <p:spTgt spid="15"/>
                                        </p:tgtEl>
                                        <p:attrNameLst>
                                          <p:attrName>style.visibility</p:attrName>
                                        </p:attrNameLst>
                                      </p:cBhvr>
                                      <p:to>
                                        <p:strVal val="visible"/>
                                      </p:to>
                                    </p:set>
                                    <p:anim calcmode="lin" valueType="num">
                                      <p:cBhvr>
                                        <p:cTn id="15" dur="500" fill="hold"/>
                                        <p:tgtEl>
                                          <p:spTgt spid="15"/>
                                        </p:tgtEl>
                                        <p:attrNameLst>
                                          <p:attrName>ppt_w</p:attrName>
                                        </p:attrNameLst>
                                      </p:cBhvr>
                                      <p:tavLst>
                                        <p:tav tm="0">
                                          <p:val>
                                            <p:fltVal val="0"/>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animEffect transition="in" filter="fade">
                                      <p:cBhvr>
                                        <p:cTn id="17" dur="500"/>
                                        <p:tgtEl>
                                          <p:spTgt spid="15"/>
                                        </p:tgtEl>
                                      </p:cBhvr>
                                    </p:animEffect>
                                  </p:childTnLst>
                                </p:cTn>
                              </p:par>
                              <p:par>
                                <p:cTn id="18" presetID="10" presetClass="exit" presetSubtype="0" fill="hold" grpId="1" nodeType="withEffect">
                                  <p:stCondLst>
                                    <p:cond delay="500"/>
                                  </p:stCondLst>
                                  <p:childTnLst>
                                    <p:animEffect transition="out" filter="fade">
                                      <p:cBhvr>
                                        <p:cTn id="19" dur="500"/>
                                        <p:tgtEl>
                                          <p:spTgt spid="15"/>
                                        </p:tgtEl>
                                      </p:cBhvr>
                                    </p:animEffect>
                                    <p:set>
                                      <p:cBhvr>
                                        <p:cTn id="20" dur="1" fill="hold">
                                          <p:stCondLst>
                                            <p:cond delay="499"/>
                                          </p:stCondLst>
                                        </p:cTn>
                                        <p:tgtEl>
                                          <p:spTgt spid="15"/>
                                        </p:tgtEl>
                                        <p:attrNameLst>
                                          <p:attrName>style.visibility</p:attrName>
                                        </p:attrNameLst>
                                      </p:cBhvr>
                                      <p:to>
                                        <p:strVal val="hidden"/>
                                      </p:to>
                                    </p:set>
                                  </p:childTnLst>
                                </p:cTn>
                              </p:par>
                              <p:par>
                                <p:cTn id="21" presetID="53" presetClass="entr" presetSubtype="16" fill="hold" grpId="0" nodeType="withEffect">
                                  <p:stCondLst>
                                    <p:cond delay="500"/>
                                  </p:stCondLst>
                                  <p:childTnLst>
                                    <p:set>
                                      <p:cBhvr>
                                        <p:cTn id="22" dur="1" fill="hold">
                                          <p:stCondLst>
                                            <p:cond delay="0"/>
                                          </p:stCondLst>
                                        </p:cTn>
                                        <p:tgtEl>
                                          <p:spTgt spid="16"/>
                                        </p:tgtEl>
                                        <p:attrNameLst>
                                          <p:attrName>style.visibility</p:attrName>
                                        </p:attrNameLst>
                                      </p:cBhvr>
                                      <p:to>
                                        <p:strVal val="visible"/>
                                      </p:to>
                                    </p:set>
                                    <p:anim calcmode="lin" valueType="num">
                                      <p:cBhvr>
                                        <p:cTn id="23" dur="500" fill="hold"/>
                                        <p:tgtEl>
                                          <p:spTgt spid="16"/>
                                        </p:tgtEl>
                                        <p:attrNameLst>
                                          <p:attrName>ppt_w</p:attrName>
                                        </p:attrNameLst>
                                      </p:cBhvr>
                                      <p:tavLst>
                                        <p:tav tm="0">
                                          <p:val>
                                            <p:fltVal val="0"/>
                                          </p:val>
                                        </p:tav>
                                        <p:tav tm="100000">
                                          <p:val>
                                            <p:strVal val="#ppt_w"/>
                                          </p:val>
                                        </p:tav>
                                      </p:tavLst>
                                    </p:anim>
                                    <p:anim calcmode="lin" valueType="num">
                                      <p:cBhvr>
                                        <p:cTn id="24" dur="500" fill="hold"/>
                                        <p:tgtEl>
                                          <p:spTgt spid="16"/>
                                        </p:tgtEl>
                                        <p:attrNameLst>
                                          <p:attrName>ppt_h</p:attrName>
                                        </p:attrNameLst>
                                      </p:cBhvr>
                                      <p:tavLst>
                                        <p:tav tm="0">
                                          <p:val>
                                            <p:fltVal val="0"/>
                                          </p:val>
                                        </p:tav>
                                        <p:tav tm="100000">
                                          <p:val>
                                            <p:strVal val="#ppt_h"/>
                                          </p:val>
                                        </p:tav>
                                      </p:tavLst>
                                    </p:anim>
                                    <p:animEffect transition="in" filter="fade">
                                      <p:cBhvr>
                                        <p:cTn id="25" dur="500"/>
                                        <p:tgtEl>
                                          <p:spTgt spid="16"/>
                                        </p:tgtEl>
                                      </p:cBhvr>
                                    </p:animEffect>
                                  </p:childTnLst>
                                </p:cTn>
                              </p:par>
                              <p:par>
                                <p:cTn id="26" presetID="10" presetClass="exit" presetSubtype="0" fill="hold" grpId="1" nodeType="withEffect">
                                  <p:stCondLst>
                                    <p:cond delay="750"/>
                                  </p:stCondLst>
                                  <p:childTnLst>
                                    <p:animEffect transition="out" filter="fade">
                                      <p:cBhvr>
                                        <p:cTn id="27" dur="500"/>
                                        <p:tgtEl>
                                          <p:spTgt spid="16"/>
                                        </p:tgtEl>
                                      </p:cBhvr>
                                    </p:animEffect>
                                    <p:set>
                                      <p:cBhvr>
                                        <p:cTn id="28" dur="1" fill="hold">
                                          <p:stCondLst>
                                            <p:cond delay="499"/>
                                          </p:stCondLst>
                                        </p:cTn>
                                        <p:tgtEl>
                                          <p:spTgt spid="16"/>
                                        </p:tgtEl>
                                        <p:attrNameLst>
                                          <p:attrName>style.visibility</p:attrName>
                                        </p:attrNameLst>
                                      </p:cBhvr>
                                      <p:to>
                                        <p:strVal val="hidden"/>
                                      </p:to>
                                    </p:set>
                                  </p:childTnLst>
                                </p:cTn>
                              </p:par>
                              <p:par>
                                <p:cTn id="29" presetID="53" presetClass="entr" presetSubtype="16"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p:cTn id="31" dur="500" fill="hold"/>
                                        <p:tgtEl>
                                          <p:spTgt spid="10"/>
                                        </p:tgtEl>
                                        <p:attrNameLst>
                                          <p:attrName>ppt_w</p:attrName>
                                        </p:attrNameLst>
                                      </p:cBhvr>
                                      <p:tavLst>
                                        <p:tav tm="0">
                                          <p:val>
                                            <p:fltVal val="0"/>
                                          </p:val>
                                        </p:tav>
                                        <p:tav tm="100000">
                                          <p:val>
                                            <p:strVal val="#ppt_w"/>
                                          </p:val>
                                        </p:tav>
                                      </p:tavLst>
                                    </p:anim>
                                    <p:anim calcmode="lin" valueType="num">
                                      <p:cBhvr>
                                        <p:cTn id="32" dur="500" fill="hold"/>
                                        <p:tgtEl>
                                          <p:spTgt spid="10"/>
                                        </p:tgtEl>
                                        <p:attrNameLst>
                                          <p:attrName>ppt_h</p:attrName>
                                        </p:attrNameLst>
                                      </p:cBhvr>
                                      <p:tavLst>
                                        <p:tav tm="0">
                                          <p:val>
                                            <p:fltVal val="0"/>
                                          </p:val>
                                        </p:tav>
                                        <p:tav tm="100000">
                                          <p:val>
                                            <p:strVal val="#ppt_h"/>
                                          </p:val>
                                        </p:tav>
                                      </p:tavLst>
                                    </p:anim>
                                    <p:animEffect transition="in" filter="fade">
                                      <p:cBhvr>
                                        <p:cTn id="33" dur="500"/>
                                        <p:tgtEl>
                                          <p:spTgt spid="10"/>
                                        </p:tgtEl>
                                      </p:cBhvr>
                                    </p:animEffect>
                                  </p:childTnLst>
                                </p:cTn>
                              </p:par>
                              <p:par>
                                <p:cTn id="34" presetID="10" presetClass="exit" presetSubtype="0" fill="hold" grpId="1" nodeType="withEffect">
                                  <p:stCondLst>
                                    <p:cond delay="250"/>
                                  </p:stCondLst>
                                  <p:childTnLst>
                                    <p:animEffect transition="out" filter="fade">
                                      <p:cBhvr>
                                        <p:cTn id="35" dur="500"/>
                                        <p:tgtEl>
                                          <p:spTgt spid="10"/>
                                        </p:tgtEl>
                                      </p:cBhvr>
                                    </p:animEffect>
                                    <p:set>
                                      <p:cBhvr>
                                        <p:cTn id="36" dur="1" fill="hold">
                                          <p:stCondLst>
                                            <p:cond delay="499"/>
                                          </p:stCondLst>
                                        </p:cTn>
                                        <p:tgtEl>
                                          <p:spTgt spid="10"/>
                                        </p:tgtEl>
                                        <p:attrNameLst>
                                          <p:attrName>style.visibility</p:attrName>
                                        </p:attrNameLst>
                                      </p:cBhvr>
                                      <p:to>
                                        <p:strVal val="hidden"/>
                                      </p:to>
                                    </p:set>
                                  </p:childTnLst>
                                </p:cTn>
                              </p:par>
                              <p:par>
                                <p:cTn id="37" presetID="53" presetClass="entr" presetSubtype="16" fill="hold" grpId="0" nodeType="withEffect">
                                  <p:stCondLst>
                                    <p:cond delay="250"/>
                                  </p:stCondLst>
                                  <p:childTnLst>
                                    <p:set>
                                      <p:cBhvr>
                                        <p:cTn id="38" dur="1" fill="hold">
                                          <p:stCondLst>
                                            <p:cond delay="0"/>
                                          </p:stCondLst>
                                        </p:cTn>
                                        <p:tgtEl>
                                          <p:spTgt spid="11"/>
                                        </p:tgtEl>
                                        <p:attrNameLst>
                                          <p:attrName>style.visibility</p:attrName>
                                        </p:attrNameLst>
                                      </p:cBhvr>
                                      <p:to>
                                        <p:strVal val="visible"/>
                                      </p:to>
                                    </p:set>
                                    <p:anim calcmode="lin" valueType="num">
                                      <p:cBhvr>
                                        <p:cTn id="39" dur="500" fill="hold"/>
                                        <p:tgtEl>
                                          <p:spTgt spid="11"/>
                                        </p:tgtEl>
                                        <p:attrNameLst>
                                          <p:attrName>ppt_w</p:attrName>
                                        </p:attrNameLst>
                                      </p:cBhvr>
                                      <p:tavLst>
                                        <p:tav tm="0">
                                          <p:val>
                                            <p:fltVal val="0"/>
                                          </p:val>
                                        </p:tav>
                                        <p:tav tm="100000">
                                          <p:val>
                                            <p:strVal val="#ppt_w"/>
                                          </p:val>
                                        </p:tav>
                                      </p:tavLst>
                                    </p:anim>
                                    <p:anim calcmode="lin" valueType="num">
                                      <p:cBhvr>
                                        <p:cTn id="40" dur="500" fill="hold"/>
                                        <p:tgtEl>
                                          <p:spTgt spid="11"/>
                                        </p:tgtEl>
                                        <p:attrNameLst>
                                          <p:attrName>ppt_h</p:attrName>
                                        </p:attrNameLst>
                                      </p:cBhvr>
                                      <p:tavLst>
                                        <p:tav tm="0">
                                          <p:val>
                                            <p:fltVal val="0"/>
                                          </p:val>
                                        </p:tav>
                                        <p:tav tm="100000">
                                          <p:val>
                                            <p:strVal val="#ppt_h"/>
                                          </p:val>
                                        </p:tav>
                                      </p:tavLst>
                                    </p:anim>
                                    <p:animEffect transition="in" filter="fade">
                                      <p:cBhvr>
                                        <p:cTn id="41" dur="500"/>
                                        <p:tgtEl>
                                          <p:spTgt spid="11"/>
                                        </p:tgtEl>
                                      </p:cBhvr>
                                    </p:animEffect>
                                  </p:childTnLst>
                                </p:cTn>
                              </p:par>
                              <p:par>
                                <p:cTn id="42" presetID="10" presetClass="exit" presetSubtype="0" fill="hold" grpId="1" nodeType="withEffect">
                                  <p:stCondLst>
                                    <p:cond delay="500"/>
                                  </p:stCondLst>
                                  <p:childTnLst>
                                    <p:animEffect transition="out" filter="fade">
                                      <p:cBhvr>
                                        <p:cTn id="43" dur="500"/>
                                        <p:tgtEl>
                                          <p:spTgt spid="11"/>
                                        </p:tgtEl>
                                      </p:cBhvr>
                                    </p:animEffect>
                                    <p:set>
                                      <p:cBhvr>
                                        <p:cTn id="44" dur="1" fill="hold">
                                          <p:stCondLst>
                                            <p:cond delay="499"/>
                                          </p:stCondLst>
                                        </p:cTn>
                                        <p:tgtEl>
                                          <p:spTgt spid="11"/>
                                        </p:tgtEl>
                                        <p:attrNameLst>
                                          <p:attrName>style.visibility</p:attrName>
                                        </p:attrNameLst>
                                      </p:cBhvr>
                                      <p:to>
                                        <p:strVal val="hidden"/>
                                      </p:to>
                                    </p:set>
                                  </p:childTnLst>
                                </p:cTn>
                              </p:par>
                              <p:par>
                                <p:cTn id="45" presetID="53" presetClass="entr" presetSubtype="16" fill="hold" grpId="0" nodeType="withEffect">
                                  <p:stCondLst>
                                    <p:cond delay="500"/>
                                  </p:stCondLst>
                                  <p:childTnLst>
                                    <p:set>
                                      <p:cBhvr>
                                        <p:cTn id="46" dur="1" fill="hold">
                                          <p:stCondLst>
                                            <p:cond delay="0"/>
                                          </p:stCondLst>
                                        </p:cTn>
                                        <p:tgtEl>
                                          <p:spTgt spid="12"/>
                                        </p:tgtEl>
                                        <p:attrNameLst>
                                          <p:attrName>style.visibility</p:attrName>
                                        </p:attrNameLst>
                                      </p:cBhvr>
                                      <p:to>
                                        <p:strVal val="visible"/>
                                      </p:to>
                                    </p:set>
                                    <p:anim calcmode="lin" valueType="num">
                                      <p:cBhvr>
                                        <p:cTn id="47" dur="500" fill="hold"/>
                                        <p:tgtEl>
                                          <p:spTgt spid="12"/>
                                        </p:tgtEl>
                                        <p:attrNameLst>
                                          <p:attrName>ppt_w</p:attrName>
                                        </p:attrNameLst>
                                      </p:cBhvr>
                                      <p:tavLst>
                                        <p:tav tm="0">
                                          <p:val>
                                            <p:fltVal val="0"/>
                                          </p:val>
                                        </p:tav>
                                        <p:tav tm="100000">
                                          <p:val>
                                            <p:strVal val="#ppt_w"/>
                                          </p:val>
                                        </p:tav>
                                      </p:tavLst>
                                    </p:anim>
                                    <p:anim calcmode="lin" valueType="num">
                                      <p:cBhvr>
                                        <p:cTn id="48" dur="500" fill="hold"/>
                                        <p:tgtEl>
                                          <p:spTgt spid="12"/>
                                        </p:tgtEl>
                                        <p:attrNameLst>
                                          <p:attrName>ppt_h</p:attrName>
                                        </p:attrNameLst>
                                      </p:cBhvr>
                                      <p:tavLst>
                                        <p:tav tm="0">
                                          <p:val>
                                            <p:fltVal val="0"/>
                                          </p:val>
                                        </p:tav>
                                        <p:tav tm="100000">
                                          <p:val>
                                            <p:strVal val="#ppt_h"/>
                                          </p:val>
                                        </p:tav>
                                      </p:tavLst>
                                    </p:anim>
                                    <p:animEffect transition="in" filter="fade">
                                      <p:cBhvr>
                                        <p:cTn id="49" dur="500"/>
                                        <p:tgtEl>
                                          <p:spTgt spid="12"/>
                                        </p:tgtEl>
                                      </p:cBhvr>
                                    </p:animEffect>
                                  </p:childTnLst>
                                </p:cTn>
                              </p:par>
                              <p:par>
                                <p:cTn id="50" presetID="10" presetClass="exit" presetSubtype="0" fill="hold" grpId="1" nodeType="withEffect">
                                  <p:stCondLst>
                                    <p:cond delay="750"/>
                                  </p:stCondLst>
                                  <p:childTnLst>
                                    <p:animEffect transition="out" filter="fade">
                                      <p:cBhvr>
                                        <p:cTn id="51" dur="500"/>
                                        <p:tgtEl>
                                          <p:spTgt spid="12"/>
                                        </p:tgtEl>
                                      </p:cBhvr>
                                    </p:animEffect>
                                    <p:set>
                                      <p:cBhvr>
                                        <p:cTn id="52" dur="1" fill="hold">
                                          <p:stCondLst>
                                            <p:cond delay="499"/>
                                          </p:stCondLst>
                                        </p:cTn>
                                        <p:tgtEl>
                                          <p:spTgt spid="12"/>
                                        </p:tgtEl>
                                        <p:attrNameLst>
                                          <p:attrName>style.visibility</p:attrName>
                                        </p:attrNameLst>
                                      </p:cBhvr>
                                      <p:to>
                                        <p:strVal val="hidden"/>
                                      </p:to>
                                    </p:set>
                                  </p:childTnLst>
                                </p:cTn>
                              </p:par>
                            </p:childTnLst>
                          </p:cTn>
                        </p:par>
                        <p:par>
                          <p:cTn id="53" fill="hold">
                            <p:stCondLst>
                              <p:cond delay="500"/>
                            </p:stCondLst>
                            <p:childTnLst>
                              <p:par>
                                <p:cTn id="54" presetID="1" presetClass="entr" presetSubtype="0" fill="hold" grpId="0" nodeType="afterEffect">
                                  <p:stCondLst>
                                    <p:cond delay="0"/>
                                  </p:stCondLst>
                                  <p:childTnLst>
                                    <p:set>
                                      <p:cBhvr>
                                        <p:cTn id="55" dur="1" fill="hold">
                                          <p:stCondLst>
                                            <p:cond delay="0"/>
                                          </p:stCondLst>
                                        </p:cTn>
                                        <p:tgtEl>
                                          <p:spTgt spid="19"/>
                                        </p:tgtEl>
                                        <p:attrNameLst>
                                          <p:attrName>style.visibility</p:attrName>
                                        </p:attrNameLst>
                                      </p:cBhvr>
                                      <p:to>
                                        <p:strVal val="visible"/>
                                      </p:to>
                                    </p:set>
                                  </p:childTnLst>
                                </p:cTn>
                              </p:par>
                            </p:childTnLst>
                          </p:cTn>
                        </p:par>
                        <p:par>
                          <p:cTn id="56" fill="hold">
                            <p:stCondLst>
                              <p:cond delay="500"/>
                            </p:stCondLst>
                            <p:childTnLst>
                              <p:par>
                                <p:cTn id="57" presetID="2" presetClass="entr" presetSubtype="1" decel="100000" fill="hold" grpId="0" nodeType="afterEffect">
                                  <p:stCondLst>
                                    <p:cond delay="0"/>
                                  </p:stCondLst>
                                  <p:childTnLst>
                                    <p:set>
                                      <p:cBhvr>
                                        <p:cTn id="58" dur="1" fill="hold">
                                          <p:stCondLst>
                                            <p:cond delay="0"/>
                                          </p:stCondLst>
                                        </p:cTn>
                                        <p:tgtEl>
                                          <p:spTgt spid="46"/>
                                        </p:tgtEl>
                                        <p:attrNameLst>
                                          <p:attrName>style.visibility</p:attrName>
                                        </p:attrNameLst>
                                      </p:cBhvr>
                                      <p:to>
                                        <p:strVal val="visible"/>
                                      </p:to>
                                    </p:set>
                                    <p:anim calcmode="lin" valueType="num">
                                      <p:cBhvr additive="base">
                                        <p:cTn id="59" dur="650" fill="hold"/>
                                        <p:tgtEl>
                                          <p:spTgt spid="46"/>
                                        </p:tgtEl>
                                        <p:attrNameLst>
                                          <p:attrName>ppt_x</p:attrName>
                                        </p:attrNameLst>
                                      </p:cBhvr>
                                      <p:tavLst>
                                        <p:tav tm="0">
                                          <p:val>
                                            <p:strVal val="#ppt_x"/>
                                          </p:val>
                                        </p:tav>
                                        <p:tav tm="100000">
                                          <p:val>
                                            <p:strVal val="#ppt_x"/>
                                          </p:val>
                                        </p:tav>
                                      </p:tavLst>
                                    </p:anim>
                                    <p:anim calcmode="lin" valueType="num">
                                      <p:cBhvr additive="base">
                                        <p:cTn id="60" dur="650" fill="hold"/>
                                        <p:tgtEl>
                                          <p:spTgt spid="4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15" grpId="0" animBg="1"/>
      <p:bldP spid="15" grpId="1" animBg="1"/>
      <p:bldP spid="16" grpId="0" animBg="1"/>
      <p:bldP spid="16" grpId="1" animBg="1"/>
      <p:bldP spid="10" grpId="0" animBg="1"/>
      <p:bldP spid="10" grpId="1" animBg="1"/>
      <p:bldP spid="11" grpId="0" animBg="1"/>
      <p:bldP spid="11" grpId="1" animBg="1"/>
      <p:bldP spid="12" grpId="0" animBg="1"/>
      <p:bldP spid="12" grpId="1" animBg="1"/>
      <p:bldP spid="46" grpId="0" animBg="1"/>
      <p:bldP spid="19"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EE462F0-E74B-0301-2C26-5D49AB69DC77}"/>
              </a:ext>
            </a:extLst>
          </p:cNvPr>
          <p:cNvSpPr>
            <a:spLocks noGrp="1"/>
          </p:cNvSpPr>
          <p:nvPr>
            <p:ph type="sldNum" sz="quarter" idx="4"/>
          </p:nvPr>
        </p:nvSpPr>
        <p:spPr/>
        <p:txBody>
          <a:bodyPr/>
          <a:lstStyle/>
          <a:p>
            <a:fld id="{5AE1514C-5E56-4738-A1FF-4B1CFD2A3E36}" type="slidenum">
              <a:rPr lang="en-US" smtClean="0"/>
              <a:t>10</a:t>
            </a:fld>
            <a:endParaRPr lang="en-US" dirty="0"/>
          </a:p>
        </p:txBody>
      </p:sp>
      <p:sp>
        <p:nvSpPr>
          <p:cNvPr id="7" name="Text Placeholder 6">
            <a:extLst>
              <a:ext uri="{FF2B5EF4-FFF2-40B4-BE49-F238E27FC236}">
                <a16:creationId xmlns:a16="http://schemas.microsoft.com/office/drawing/2014/main" id="{AF90A6E4-DE34-4878-4A32-8103BAD82C56}"/>
              </a:ext>
            </a:extLst>
          </p:cNvPr>
          <p:cNvSpPr>
            <a:spLocks noGrp="1"/>
          </p:cNvSpPr>
          <p:nvPr>
            <p:ph type="body" sz="quarter" idx="11"/>
          </p:nvPr>
        </p:nvSpPr>
        <p:spPr>
          <a:xfrm>
            <a:off x="0" y="886120"/>
            <a:ext cx="6096000" cy="5693866"/>
          </a:xfrm>
        </p:spPr>
        <p:txBody>
          <a:bodyPr/>
          <a:lstStyle/>
          <a:p>
            <a:pPr algn="l">
              <a:lnSpc>
                <a:spcPct val="100000"/>
              </a:lnSpc>
            </a:pPr>
            <a:r>
              <a:rPr lang="en-US" sz="2000" dirty="0"/>
              <a:t>Summary: splits text by a given delimiter to an array that spills into multiple cells, rows or columns</a:t>
            </a:r>
          </a:p>
          <a:p>
            <a:pPr algn="l">
              <a:lnSpc>
                <a:spcPct val="100000"/>
              </a:lnSpc>
            </a:pPr>
            <a:r>
              <a:rPr lang="en-US" altLang="zh-CN" sz="2000" dirty="0"/>
              <a:t>Syntax </a:t>
            </a:r>
            <a:r>
              <a:rPr lang="zh-CN" altLang="en-US" sz="2000" dirty="0"/>
              <a:t>语法</a:t>
            </a:r>
            <a:r>
              <a:rPr lang="en-US" altLang="zh-CN" sz="2000" dirty="0"/>
              <a:t>:</a:t>
            </a:r>
          </a:p>
          <a:p>
            <a:pPr algn="l">
              <a:lnSpc>
                <a:spcPct val="100000"/>
              </a:lnSpc>
            </a:pPr>
            <a:r>
              <a:rPr lang="en-US" sz="2000" dirty="0"/>
              <a:t>=TEXTSPLIT(text, </a:t>
            </a:r>
            <a:r>
              <a:rPr lang="en-US" sz="2000" dirty="0" err="1"/>
              <a:t>col_delimiter</a:t>
            </a:r>
            <a:r>
              <a:rPr lang="en-US" sz="2000" dirty="0"/>
              <a:t>, [</a:t>
            </a:r>
            <a:r>
              <a:rPr lang="en-US" sz="2000" dirty="0" err="1"/>
              <a:t>row_delimiter</a:t>
            </a:r>
            <a:r>
              <a:rPr lang="en-US" sz="2000" dirty="0"/>
              <a:t>], [</a:t>
            </a:r>
            <a:r>
              <a:rPr lang="en-US" sz="2000" dirty="0" err="1"/>
              <a:t>ignore_empty</a:t>
            </a:r>
            <a:r>
              <a:rPr lang="en-US" sz="2000" dirty="0"/>
              <a:t>], [</a:t>
            </a:r>
            <a:r>
              <a:rPr lang="en-US" sz="2000" dirty="0" err="1"/>
              <a:t>match_mode</a:t>
            </a:r>
            <a:r>
              <a:rPr lang="en-US" sz="2000" dirty="0"/>
              <a:t>], [</a:t>
            </a:r>
            <a:r>
              <a:rPr lang="en-US" sz="2000" dirty="0" err="1"/>
              <a:t>pad_with</a:t>
            </a:r>
            <a:r>
              <a:rPr lang="en-US" sz="2000" dirty="0"/>
              <a:t>])</a:t>
            </a:r>
          </a:p>
          <a:p>
            <a:pPr marL="285750" indent="-216000" algn="l">
              <a:lnSpc>
                <a:spcPct val="100000"/>
              </a:lnSpc>
              <a:spcAft>
                <a:spcPts val="1800"/>
              </a:spcAft>
              <a:buFont typeface="Arial" panose="020B0604020202020204" pitchFamily="34" charset="0"/>
              <a:buChar char="•"/>
            </a:pPr>
            <a:r>
              <a:rPr lang="en-US" sz="1400" dirty="0"/>
              <a:t>text: the text string to split</a:t>
            </a:r>
          </a:p>
          <a:p>
            <a:pPr marL="285750" indent="-216000" algn="l">
              <a:lnSpc>
                <a:spcPct val="100000"/>
              </a:lnSpc>
              <a:spcAft>
                <a:spcPts val="1800"/>
              </a:spcAft>
              <a:buFont typeface="Arial" panose="020B0604020202020204" pitchFamily="34" charset="0"/>
              <a:buChar char="•"/>
            </a:pPr>
            <a:r>
              <a:rPr lang="en-US" sz="1400" dirty="0" err="1"/>
              <a:t>col_delimiter</a:t>
            </a:r>
            <a:r>
              <a:rPr lang="en-US" sz="1400" dirty="0"/>
              <a:t>: the character(s) to delimit columns</a:t>
            </a:r>
          </a:p>
          <a:p>
            <a:pPr marL="285750" indent="-216000" algn="l">
              <a:lnSpc>
                <a:spcPct val="100000"/>
              </a:lnSpc>
              <a:spcAft>
                <a:spcPts val="1800"/>
              </a:spcAft>
              <a:buFont typeface="Arial" panose="020B0604020202020204" pitchFamily="34" charset="0"/>
              <a:buChar char="•"/>
            </a:pPr>
            <a:r>
              <a:rPr lang="en-US" sz="1400" dirty="0" err="1"/>
              <a:t>row_delimiter</a:t>
            </a:r>
            <a:r>
              <a:rPr lang="en-US" sz="1400" dirty="0"/>
              <a:t>: [optional]</a:t>
            </a:r>
            <a:r>
              <a:rPr lang="zh-CN" altLang="en-US" sz="1400" dirty="0"/>
              <a:t> </a:t>
            </a:r>
            <a:r>
              <a:rPr lang="en-US" altLang="zh-CN" sz="1400" dirty="0"/>
              <a:t>the</a:t>
            </a:r>
            <a:r>
              <a:rPr lang="zh-CN" altLang="en-US" sz="1400" dirty="0"/>
              <a:t> </a:t>
            </a:r>
            <a:r>
              <a:rPr lang="en-US" altLang="zh-CN" sz="1400" dirty="0"/>
              <a:t>character(s)</a:t>
            </a:r>
            <a:r>
              <a:rPr lang="zh-CN" altLang="en-US" sz="1400" dirty="0"/>
              <a:t> </a:t>
            </a:r>
            <a:r>
              <a:rPr lang="en-US" altLang="zh-CN" sz="1400" dirty="0"/>
              <a:t>to</a:t>
            </a:r>
            <a:r>
              <a:rPr lang="zh-CN" altLang="en-US" sz="1400" dirty="0"/>
              <a:t> </a:t>
            </a:r>
            <a:r>
              <a:rPr lang="en-US" altLang="zh-CN" sz="1400" dirty="0"/>
              <a:t>delimit</a:t>
            </a:r>
            <a:r>
              <a:rPr lang="zh-CN" altLang="en-US" sz="1400" dirty="0"/>
              <a:t> </a:t>
            </a:r>
            <a:r>
              <a:rPr lang="en-US" altLang="zh-CN" sz="1400" dirty="0"/>
              <a:t>rows</a:t>
            </a:r>
          </a:p>
          <a:p>
            <a:pPr marL="285750" indent="-216000" algn="l">
              <a:lnSpc>
                <a:spcPct val="100000"/>
              </a:lnSpc>
              <a:spcAft>
                <a:spcPts val="1800"/>
              </a:spcAft>
              <a:buFont typeface="Arial" panose="020B0604020202020204" pitchFamily="34" charset="0"/>
              <a:buChar char="•"/>
            </a:pPr>
            <a:r>
              <a:rPr lang="en-US" sz="1400" dirty="0" err="1"/>
              <a:t>ignore_empty</a:t>
            </a:r>
            <a:r>
              <a:rPr lang="en-US" sz="1400" dirty="0"/>
              <a:t>: [optional] ignore empty values. TRUE = ignore, FALSE = preserve. Default is FALSE</a:t>
            </a:r>
          </a:p>
          <a:p>
            <a:pPr marL="285750" indent="-216000" algn="l">
              <a:lnSpc>
                <a:spcPct val="100000"/>
              </a:lnSpc>
              <a:spcAft>
                <a:spcPts val="1800"/>
              </a:spcAft>
              <a:buFont typeface="Arial" panose="020B0604020202020204" pitchFamily="34" charset="0"/>
              <a:buChar char="•"/>
            </a:pPr>
            <a:r>
              <a:rPr lang="en-US" sz="1400" dirty="0" err="1"/>
              <a:t>match_mode</a:t>
            </a:r>
            <a:r>
              <a:rPr lang="en-US" sz="1400" dirty="0"/>
              <a:t>: [optional] case-sensitivity. 0 = enabled, 1 = disabled. Default is 0</a:t>
            </a:r>
          </a:p>
          <a:p>
            <a:pPr marL="285750" indent="-216000" algn="l">
              <a:lnSpc>
                <a:spcPct val="100000"/>
              </a:lnSpc>
              <a:spcAft>
                <a:spcPts val="1800"/>
              </a:spcAft>
              <a:buFont typeface="Arial" panose="020B0604020202020204" pitchFamily="34" charset="0"/>
              <a:buChar char="•"/>
            </a:pPr>
            <a:r>
              <a:rPr lang="en-US" sz="1400" dirty="0" err="1"/>
              <a:t>pad_with</a:t>
            </a:r>
            <a:r>
              <a:rPr lang="en-US" sz="1400" dirty="0"/>
              <a:t>: [optional] value to pad missing value in 2D arrays.</a:t>
            </a:r>
          </a:p>
        </p:txBody>
      </p:sp>
      <p:sp>
        <p:nvSpPr>
          <p:cNvPr id="9" name="Text Placeholder 8">
            <a:extLst>
              <a:ext uri="{FF2B5EF4-FFF2-40B4-BE49-F238E27FC236}">
                <a16:creationId xmlns:a16="http://schemas.microsoft.com/office/drawing/2014/main" id="{3C7F0519-3D07-F3A7-309B-FA6E1FF567E6}"/>
              </a:ext>
            </a:extLst>
          </p:cNvPr>
          <p:cNvSpPr>
            <a:spLocks noGrp="1"/>
          </p:cNvSpPr>
          <p:nvPr>
            <p:ph type="body" sz="quarter" idx="19"/>
          </p:nvPr>
        </p:nvSpPr>
        <p:spPr>
          <a:xfrm>
            <a:off x="0" y="177849"/>
            <a:ext cx="6096000" cy="590931"/>
          </a:xfrm>
        </p:spPr>
        <p:txBody>
          <a:bodyPr/>
          <a:lstStyle/>
          <a:p>
            <a:r>
              <a:rPr lang="en-US" dirty="0"/>
              <a:t>TEXTSPLIT </a:t>
            </a:r>
            <a:r>
              <a:rPr lang="zh-CN" altLang="en-US" dirty="0"/>
              <a:t>文本拆分</a:t>
            </a:r>
            <a:r>
              <a:rPr lang="en-US" dirty="0"/>
              <a:t> Function</a:t>
            </a:r>
          </a:p>
        </p:txBody>
      </p:sp>
      <p:pic>
        <p:nvPicPr>
          <p:cNvPr id="10" name="图片 1">
            <a:extLst>
              <a:ext uri="{FF2B5EF4-FFF2-40B4-BE49-F238E27FC236}">
                <a16:creationId xmlns:a16="http://schemas.microsoft.com/office/drawing/2014/main" id="{0E541F23-C5D0-56B9-55BD-0E993490568A}"/>
              </a:ext>
            </a:extLst>
          </p:cNvPr>
          <p:cNvPicPr>
            <a:picLocks noChangeAspect="1"/>
          </p:cNvPicPr>
          <p:nvPr>
            <p:custDataLst>
              <p:tags r:id="rId1"/>
            </p:custDataLst>
          </p:nvPr>
        </p:nvPicPr>
        <p:blipFill>
          <a:blip r:embed="rId3"/>
          <a:stretch>
            <a:fillRect/>
          </a:stretch>
        </p:blipFill>
        <p:spPr>
          <a:xfrm>
            <a:off x="11241789" y="7938"/>
            <a:ext cx="950211" cy="772646"/>
          </a:xfrm>
          <a:prstGeom prst="rect">
            <a:avLst/>
          </a:prstGeom>
          <a:ln>
            <a:noFill/>
          </a:ln>
          <a:effectLst>
            <a:softEdge rad="112500"/>
          </a:effectLst>
        </p:spPr>
      </p:pic>
      <p:grpSp>
        <p:nvGrpSpPr>
          <p:cNvPr id="14" name="Group 13">
            <a:extLst>
              <a:ext uri="{FF2B5EF4-FFF2-40B4-BE49-F238E27FC236}">
                <a16:creationId xmlns:a16="http://schemas.microsoft.com/office/drawing/2014/main" id="{15EF4AD5-67BE-68D6-FC5D-F2145B2DD623}"/>
              </a:ext>
            </a:extLst>
          </p:cNvPr>
          <p:cNvGrpSpPr/>
          <p:nvPr/>
        </p:nvGrpSpPr>
        <p:grpSpPr>
          <a:xfrm>
            <a:off x="6174557" y="780584"/>
            <a:ext cx="5778631" cy="4799047"/>
            <a:chOff x="6174557" y="1140642"/>
            <a:chExt cx="5778631" cy="4458879"/>
          </a:xfrm>
        </p:grpSpPr>
        <p:pic>
          <p:nvPicPr>
            <p:cNvPr id="13" name="Picture 12" descr="Blue desert under the sun">
              <a:extLst>
                <a:ext uri="{FF2B5EF4-FFF2-40B4-BE49-F238E27FC236}">
                  <a16:creationId xmlns:a16="http://schemas.microsoft.com/office/drawing/2014/main" id="{CCBB0DAC-0A75-0B70-5BF6-B087BBD32BE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74557" y="1140642"/>
              <a:ext cx="5778631" cy="445887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1" name="TextBox 10">
              <a:extLst>
                <a:ext uri="{FF2B5EF4-FFF2-40B4-BE49-F238E27FC236}">
                  <a16:creationId xmlns:a16="http://schemas.microsoft.com/office/drawing/2014/main" id="{00395F34-4879-E26E-9D84-CA870112C4E8}"/>
                </a:ext>
              </a:extLst>
            </p:cNvPr>
            <p:cNvSpPr txBox="1"/>
            <p:nvPr/>
          </p:nvSpPr>
          <p:spPr>
            <a:xfrm>
              <a:off x="6710637" y="1200167"/>
              <a:ext cx="4706470" cy="4117834"/>
            </a:xfrm>
            <a:prstGeom prst="rect">
              <a:avLst/>
            </a:prstGeom>
            <a:noFill/>
          </p:spPr>
          <p:txBody>
            <a:bodyPr wrap="square" rtlCol="0">
              <a:spAutoFit/>
            </a:bodyPr>
            <a:lstStyle/>
            <a:p>
              <a:pPr>
                <a:spcAft>
                  <a:spcPts val="1800"/>
                </a:spcAft>
              </a:pPr>
              <a:r>
                <a:rPr lang="en-US" sz="2400" dirty="0">
                  <a:solidFill>
                    <a:schemeClr val="bg2">
                      <a:lumMod val="40000"/>
                      <a:lumOff val="60000"/>
                    </a:schemeClr>
                  </a:solidFill>
                </a:rPr>
                <a:t>Demo:</a:t>
              </a:r>
            </a:p>
            <a:p>
              <a:pPr marL="342900" indent="-342900">
                <a:spcAft>
                  <a:spcPts val="1800"/>
                </a:spcAft>
                <a:buAutoNum type="arabicPeriod"/>
              </a:pPr>
              <a:r>
                <a:rPr lang="en-US" sz="2400" dirty="0">
                  <a:solidFill>
                    <a:schemeClr val="bg2">
                      <a:lumMod val="40000"/>
                      <a:lumOff val="60000"/>
                    </a:schemeClr>
                  </a:solidFill>
                </a:rPr>
                <a:t>Delimiter</a:t>
              </a:r>
              <a:r>
                <a:rPr lang="en-US" sz="2400" dirty="0">
                  <a:solidFill>
                    <a:schemeClr val="bg1"/>
                  </a:solidFill>
                </a:rPr>
                <a:t> base on column</a:t>
              </a:r>
            </a:p>
            <a:p>
              <a:pPr marL="342900" indent="-342900">
                <a:spcAft>
                  <a:spcPts val="1800"/>
                </a:spcAft>
                <a:buAutoNum type="arabicPeriod"/>
              </a:pPr>
              <a:r>
                <a:rPr lang="en-US" sz="2400" dirty="0">
                  <a:solidFill>
                    <a:schemeClr val="bg1"/>
                  </a:solidFill>
                </a:rPr>
                <a:t>Delimiter base on rows</a:t>
              </a:r>
            </a:p>
            <a:p>
              <a:pPr marL="342900" indent="-342900">
                <a:spcAft>
                  <a:spcPts val="1800"/>
                </a:spcAft>
                <a:buAutoNum type="arabicPeriod"/>
              </a:pPr>
              <a:r>
                <a:rPr lang="en-US" sz="2400" dirty="0">
                  <a:solidFill>
                    <a:schemeClr val="bg1"/>
                  </a:solidFill>
                </a:rPr>
                <a:t>Split base on variable characters</a:t>
              </a:r>
            </a:p>
            <a:p>
              <a:pPr marL="342900" indent="-342900">
                <a:spcAft>
                  <a:spcPts val="1800"/>
                </a:spcAft>
                <a:buAutoNum type="arabicPeriod"/>
              </a:pPr>
              <a:r>
                <a:rPr lang="en-US" altLang="zh-CN" sz="2400" dirty="0">
                  <a:solidFill>
                    <a:schemeClr val="bg1"/>
                  </a:solidFill>
                </a:rPr>
                <a:t>Split in both column and row</a:t>
              </a:r>
            </a:p>
            <a:p>
              <a:pPr marL="342900" indent="-342900">
                <a:spcAft>
                  <a:spcPts val="1800"/>
                </a:spcAft>
                <a:buAutoNum type="arabicPeriod"/>
              </a:pPr>
              <a:r>
                <a:rPr lang="en-US" sz="2400" dirty="0">
                  <a:solidFill>
                    <a:schemeClr val="bg1"/>
                  </a:solidFill>
                </a:rPr>
                <a:t>Ignore empty value</a:t>
              </a:r>
            </a:p>
            <a:p>
              <a:pPr marL="342900" indent="-342900">
                <a:spcAft>
                  <a:spcPts val="1800"/>
                </a:spcAft>
                <a:buAutoNum type="arabicPeriod"/>
              </a:pPr>
              <a:r>
                <a:rPr lang="en-US" sz="2400" dirty="0">
                  <a:solidFill>
                    <a:schemeClr val="bg1"/>
                  </a:solidFill>
                </a:rPr>
                <a:t>Ignore case</a:t>
              </a:r>
            </a:p>
          </p:txBody>
        </p:sp>
      </p:grpSp>
    </p:spTree>
    <p:extLst>
      <p:ext uri="{BB962C8B-B14F-4D97-AF65-F5344CB8AC3E}">
        <p14:creationId xmlns:p14="http://schemas.microsoft.com/office/powerpoint/2010/main" val="3474933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up)">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ctrTitle"/>
          </p:nvPr>
        </p:nvSpPr>
        <p:spPr>
          <a:xfrm>
            <a:off x="407377" y="2926233"/>
            <a:ext cx="11377246" cy="3083921"/>
          </a:xfrm>
        </p:spPr>
        <p:txBody>
          <a:bodyPr/>
          <a:lstStyle/>
          <a:p>
            <a:pPr algn="l"/>
            <a:r>
              <a:rPr lang="en-US" sz="2400" spc="0" dirty="0">
                <a:latin typeface="Arial" panose="020B0604020202020204" pitchFamily="34" charset="0"/>
                <a:cs typeface="Arial" panose="020B0604020202020204" pitchFamily="34" charset="0"/>
              </a:rPr>
              <a:t>Step 1, export the default theme</a:t>
            </a:r>
            <a:br>
              <a:rPr lang="en-US" sz="2400" spc="0" dirty="0">
                <a:latin typeface="Arial" panose="020B0604020202020204" pitchFamily="34" charset="0"/>
                <a:cs typeface="Arial" panose="020B0604020202020204" pitchFamily="34" charset="0"/>
              </a:rPr>
            </a:br>
            <a:br>
              <a:rPr lang="en-US" sz="2400" spc="0" dirty="0">
                <a:latin typeface="Arial" panose="020B0604020202020204" pitchFamily="34" charset="0"/>
                <a:cs typeface="Arial" panose="020B0604020202020204" pitchFamily="34" charset="0"/>
              </a:rPr>
            </a:br>
            <a:r>
              <a:rPr lang="en-US" sz="2400" spc="0" dirty="0">
                <a:latin typeface="Arial" panose="020B0604020202020204" pitchFamily="34" charset="0"/>
                <a:cs typeface="Arial" panose="020B0604020202020204" pitchFamily="34" charset="0"/>
              </a:rPr>
              <a:t>Step 2, Get Theme from Downloaded Power BI Template</a:t>
            </a:r>
            <a:br>
              <a:rPr lang="en-US" sz="2400" spc="0" dirty="0">
                <a:latin typeface="Arial" panose="020B0604020202020204" pitchFamily="34" charset="0"/>
                <a:cs typeface="Arial" panose="020B0604020202020204" pitchFamily="34" charset="0"/>
              </a:rPr>
            </a:br>
            <a:br>
              <a:rPr lang="en-US" sz="2400" spc="0" dirty="0">
                <a:latin typeface="Arial" panose="020B0604020202020204" pitchFamily="34" charset="0"/>
                <a:cs typeface="Arial" panose="020B0604020202020204" pitchFamily="34" charset="0"/>
              </a:rPr>
            </a:br>
            <a:r>
              <a:rPr lang="en-US" sz="2400" spc="0" dirty="0">
                <a:latin typeface="Arial" panose="020B0604020202020204" pitchFamily="34" charset="0"/>
                <a:cs typeface="Arial" panose="020B0604020202020204" pitchFamily="34" charset="0"/>
              </a:rPr>
              <a:t>Step 3, Check Readiness of Desired Fonts</a:t>
            </a:r>
            <a:br>
              <a:rPr lang="en-US" sz="2400" spc="0" dirty="0">
                <a:latin typeface="Arial" panose="020B0604020202020204" pitchFamily="34" charset="0"/>
                <a:cs typeface="Arial" panose="020B0604020202020204" pitchFamily="34" charset="0"/>
              </a:rPr>
            </a:br>
            <a:br>
              <a:rPr lang="en-US" sz="2400" spc="0" dirty="0">
                <a:latin typeface="Arial" panose="020B0604020202020204" pitchFamily="34" charset="0"/>
                <a:cs typeface="Arial" panose="020B0604020202020204" pitchFamily="34" charset="0"/>
              </a:rPr>
            </a:br>
            <a:r>
              <a:rPr lang="en-US" sz="2400" spc="0" dirty="0">
                <a:latin typeface="Arial" panose="020B0604020202020204" pitchFamily="34" charset="0"/>
                <a:cs typeface="Arial" panose="020B0604020202020204" pitchFamily="34" charset="0"/>
              </a:rPr>
              <a:t>Step 4, Understand Theme JSON Structure and Customize to Add New Font</a:t>
            </a:r>
            <a:br>
              <a:rPr lang="en-US" sz="2400" spc="0" dirty="0">
                <a:latin typeface="Arial" panose="020B0604020202020204" pitchFamily="34" charset="0"/>
                <a:cs typeface="Arial" panose="020B0604020202020204" pitchFamily="34" charset="0"/>
              </a:rPr>
            </a:br>
            <a:br>
              <a:rPr lang="en-US" sz="2400" spc="0" dirty="0">
                <a:latin typeface="Arial" panose="020B0604020202020204" pitchFamily="34" charset="0"/>
                <a:cs typeface="Arial" panose="020B0604020202020204" pitchFamily="34" charset="0"/>
              </a:rPr>
            </a:br>
            <a:r>
              <a:rPr lang="en-US" sz="2400" spc="0" dirty="0">
                <a:latin typeface="Arial" panose="020B0604020202020204" pitchFamily="34" charset="0"/>
                <a:cs typeface="Arial" panose="020B0604020202020204" pitchFamily="34" charset="0"/>
              </a:rPr>
              <a:t>Step 5, Import Customized Theme</a:t>
            </a:r>
          </a:p>
        </p:txBody>
      </p:sp>
      <p:sp>
        <p:nvSpPr>
          <p:cNvPr id="3" name="Slide Number Placeholder 2"/>
          <p:cNvSpPr>
            <a:spLocks noGrp="1"/>
          </p:cNvSpPr>
          <p:nvPr>
            <p:ph type="sldNum" sz="quarter" idx="4294967295"/>
          </p:nvPr>
        </p:nvSpPr>
        <p:spPr>
          <a:xfrm>
            <a:off x="11668125" y="6484938"/>
            <a:ext cx="523875" cy="365125"/>
          </a:xfrm>
        </p:spPr>
        <p:txBody>
          <a:bodyPr/>
          <a:lstStyle/>
          <a:p>
            <a:fld id="{5AE1514C-5E56-4738-A1FF-4B1CFD2A3E36}" type="slidenum">
              <a:rPr lang="en-US" smtClean="0"/>
              <a:t>2</a:t>
            </a:fld>
            <a:endParaRPr lang="en-US" dirty="0"/>
          </a:p>
        </p:txBody>
      </p:sp>
      <p:sp>
        <p:nvSpPr>
          <p:cNvPr id="11" name="Title 6"/>
          <p:cNvSpPr txBox="1"/>
          <p:nvPr/>
        </p:nvSpPr>
        <p:spPr>
          <a:xfrm>
            <a:off x="802147" y="1224556"/>
            <a:ext cx="8804365" cy="1421928"/>
          </a:xfrm>
          <a:prstGeom prst="rect">
            <a:avLst/>
          </a:prstGeom>
          <a:noFill/>
        </p:spPr>
        <p:txBody>
          <a:bodyPr vert="horz" wrap="square" lIns="91440" tIns="45720" rIns="91440" bIns="45720" rtlCol="0" anchor="b" anchorCtr="0">
            <a:spAutoFit/>
          </a:bodyPr>
          <a:lstStyle>
            <a:lvl1pPr algn="ctr" defTabSz="914400" rtl="0" eaLnBrk="1" latinLnBrk="0" hangingPunct="1">
              <a:lnSpc>
                <a:spcPct val="90000"/>
              </a:lnSpc>
              <a:spcBef>
                <a:spcPct val="0"/>
              </a:spcBef>
              <a:buNone/>
              <a:defRPr lang="en-US" sz="8000" b="1" i="0" kern="1200" spc="-300" dirty="0">
                <a:gradFill>
                  <a:gsLst>
                    <a:gs pos="0">
                      <a:schemeClr val="accent1">
                        <a:lumMod val="5000"/>
                        <a:lumOff val="95000"/>
                      </a:schemeClr>
                    </a:gs>
                    <a:gs pos="100000">
                      <a:schemeClr val="tx1"/>
                    </a:gs>
                  </a:gsLst>
                  <a:lin ang="5400000" scaled="1"/>
                </a:gradFill>
                <a:latin typeface="+mn-lt"/>
                <a:ea typeface="+mn-ea"/>
                <a:cs typeface="Segoe UI Semilight" panose="020B0402040204020203" pitchFamily="34" charset="0"/>
              </a:defRPr>
            </a:lvl1pPr>
          </a:lstStyle>
          <a:p>
            <a:r>
              <a:rPr lang="en-US" sz="4800" dirty="0"/>
              <a:t>How to Customize PowerBI Theme to add your desired fonts</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Placeholder 30"/>
          <p:cNvPicPr>
            <a:picLocks noGrp="1" noChangeAspect="1"/>
          </p:cNvPicPr>
          <p:nvPr>
            <p:ph type="pic" sz="quarter" idx="14"/>
          </p:nvPr>
        </p:nvPicPr>
        <p:blipFill>
          <a:blip r:embed="rId4">
            <a:extLst>
              <a:ext uri="{28A0092B-C50C-407E-A947-70E740481C1C}">
                <a14:useLocalDpi xmlns:a14="http://schemas.microsoft.com/office/drawing/2010/main" val="0"/>
              </a:ext>
            </a:extLst>
          </a:blip>
          <a:srcRect/>
          <a:stretch>
            <a:fillRect/>
          </a:stretch>
        </p:blipFill>
        <p:spPr/>
      </p:pic>
      <p:sp>
        <p:nvSpPr>
          <p:cNvPr id="4" name="Rectangle 3"/>
          <p:cNvSpPr/>
          <p:nvPr/>
        </p:nvSpPr>
        <p:spPr>
          <a:xfrm>
            <a:off x="0" y="0"/>
            <a:ext cx="12192000" cy="6858000"/>
          </a:xfrm>
          <a:prstGeom prst="rect">
            <a:avLst/>
          </a:prstGeom>
          <a:solidFill>
            <a:srgbClr val="00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5" name="Oval 14"/>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6" name="Oval 15"/>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0" name="Oval 9"/>
          <p:cNvSpPr/>
          <p:nvPr/>
        </p:nvSpPr>
        <p:spPr>
          <a:xfrm>
            <a:off x="5907634" y="3213970"/>
            <a:ext cx="2805809" cy="2783284"/>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1" name="Oval 10"/>
          <p:cNvSpPr/>
          <p:nvPr/>
        </p:nvSpPr>
        <p:spPr>
          <a:xfrm>
            <a:off x="5907634" y="3213970"/>
            <a:ext cx="2805809" cy="2783284"/>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2" name="Oval 11"/>
          <p:cNvSpPr/>
          <p:nvPr/>
        </p:nvSpPr>
        <p:spPr>
          <a:xfrm>
            <a:off x="5907634" y="3213970"/>
            <a:ext cx="2805809" cy="2783284"/>
          </a:xfrm>
          <a:prstGeom prst="ellipse">
            <a:avLst/>
          </a:prstGeom>
          <a:noFill/>
          <a:ln w="19050" cmpd="thinThick">
            <a:solidFill>
              <a:schemeClr val="accent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46" name="Rectangle 45"/>
          <p:cNvSpPr/>
          <p:nvPr/>
        </p:nvSpPr>
        <p:spPr>
          <a:xfrm flipH="1">
            <a:off x="7911255" y="4253573"/>
            <a:ext cx="2995659" cy="7040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lnSpc>
                <a:spcPct val="90000"/>
              </a:lnSpc>
            </a:pPr>
            <a:r>
              <a:rPr lang="en-US" sz="3600" b="1" dirty="0">
                <a:gradFill>
                  <a:gsLst>
                    <a:gs pos="0">
                      <a:srgbClr val="75D1FF">
                        <a:lumMod val="5000"/>
                        <a:lumOff val="95000"/>
                      </a:srgbClr>
                    </a:gs>
                    <a:gs pos="100000">
                      <a:srgbClr val="FFFFFF"/>
                    </a:gs>
                  </a:gsLst>
                  <a:lin ang="5400000" scaled="1"/>
                </a:gradFill>
              </a:rPr>
              <a:t>tips</a:t>
            </a:r>
            <a:r>
              <a:rPr lang="en-US" sz="3600" b="1" spc="-100" dirty="0">
                <a:gradFill>
                  <a:gsLst>
                    <a:gs pos="0">
                      <a:srgbClr val="75D1FF">
                        <a:lumMod val="5000"/>
                        <a:lumOff val="95000"/>
                      </a:srgbClr>
                    </a:gs>
                    <a:gs pos="100000">
                      <a:srgbClr val="FFFFFF"/>
                    </a:gs>
                  </a:gsLst>
                  <a:lin ang="5400000" scaled="1"/>
                </a:gradFill>
              </a:rPr>
              <a:t> </a:t>
            </a:r>
            <a:r>
              <a:rPr lang="en-US" sz="3600" b="1" dirty="0">
                <a:gradFill>
                  <a:gsLst>
                    <a:gs pos="0">
                      <a:srgbClr val="75D1FF">
                        <a:lumMod val="5000"/>
                        <a:lumOff val="95000"/>
                      </a:srgbClr>
                    </a:gs>
                    <a:gs pos="100000">
                      <a:srgbClr val="FFFFFF"/>
                    </a:gs>
                  </a:gsLst>
                  <a:lin ang="5400000" scaled="1"/>
                </a:gradFill>
              </a:rPr>
              <a:t>&amp; tricks</a:t>
            </a:r>
          </a:p>
        </p:txBody>
      </p:sp>
      <p:sp>
        <p:nvSpPr>
          <p:cNvPr id="9" name="Title 6"/>
          <p:cNvSpPr txBox="1"/>
          <p:nvPr/>
        </p:nvSpPr>
        <p:spPr>
          <a:xfrm>
            <a:off x="1679957" y="3280601"/>
            <a:ext cx="5909265" cy="874205"/>
          </a:xfrm>
          <a:prstGeom prst="rect">
            <a:avLst/>
          </a:prstGeom>
        </p:spPr>
        <p:txBody>
          <a:bodyPr vert="horz" lIns="91440" tIns="0" rIns="91440" bIns="0" rtlCol="0" anchor="ctr">
            <a:noAutofit/>
          </a:bodyPr>
          <a:lstStyle>
            <a:lvl1pPr algn="ctr" defTabSz="914400" rtl="0" eaLnBrk="1" latinLnBrk="0" hangingPunct="1">
              <a:lnSpc>
                <a:spcPct val="90000"/>
              </a:lnSpc>
              <a:spcBef>
                <a:spcPct val="0"/>
              </a:spcBef>
              <a:buNone/>
              <a:defRPr lang="en-US" sz="3200" b="1" i="0" kern="1200" spc="300" dirty="0">
                <a:solidFill>
                  <a:schemeClr val="tx1">
                    <a:lumMod val="85000"/>
                    <a:lumOff val="15000"/>
                  </a:schemeClr>
                </a:solidFill>
                <a:latin typeface="+mj-lt"/>
                <a:ea typeface="+mn-ea"/>
                <a:cs typeface="Segoe UI Semilight" panose="020B0402040204020203" pitchFamily="34" charset="0"/>
              </a:defRPr>
            </a:lvl1pPr>
          </a:lstStyle>
          <a:p>
            <a:endParaRPr lang="en-US" sz="8800" spc="-300" dirty="0">
              <a:gradFill>
                <a:gsLst>
                  <a:gs pos="0">
                    <a:schemeClr val="accent1">
                      <a:lumMod val="5000"/>
                      <a:lumOff val="95000"/>
                    </a:schemeClr>
                  </a:gs>
                  <a:gs pos="100000">
                    <a:schemeClr val="bg1"/>
                  </a:gs>
                </a:gsLst>
                <a:lin ang="5400000" scaled="1"/>
              </a:gradFill>
              <a:latin typeface="+mn-lt"/>
            </a:endParaRPr>
          </a:p>
        </p:txBody>
      </p:sp>
      <p:sp>
        <p:nvSpPr>
          <p:cNvPr id="7" name="Title 6"/>
          <p:cNvSpPr>
            <a:spLocks noGrp="1"/>
          </p:cNvSpPr>
          <p:nvPr>
            <p:ph type="ctrTitle"/>
          </p:nvPr>
        </p:nvSpPr>
        <p:spPr>
          <a:xfrm>
            <a:off x="687847" y="2461199"/>
            <a:ext cx="8804365" cy="1586230"/>
          </a:xfrm>
        </p:spPr>
        <p:txBody>
          <a:bodyPr/>
          <a:lstStyle/>
          <a:p>
            <a:r>
              <a:rPr lang="en-US" sz="5400" dirty="0"/>
              <a:t>How to input data in Excel using “form”</a:t>
            </a:r>
          </a:p>
        </p:txBody>
      </p:sp>
      <p:sp>
        <p:nvSpPr>
          <p:cNvPr id="19" name="Freeform: Shape 18"/>
          <p:cNvSpPr/>
          <p:nvPr/>
        </p:nvSpPr>
        <p:spPr>
          <a:xfrm>
            <a:off x="7066536" y="4361548"/>
            <a:ext cx="488128" cy="488128"/>
          </a:xfrm>
          <a:custGeom>
            <a:avLst/>
            <a:gdLst>
              <a:gd name="connsiteX0" fmla="*/ 244064 w 488128"/>
              <a:gd name="connsiteY0" fmla="*/ 0 h 488128"/>
              <a:gd name="connsiteX1" fmla="*/ 488128 w 488128"/>
              <a:gd name="connsiteY1" fmla="*/ 244064 h 488128"/>
              <a:gd name="connsiteX2" fmla="*/ 244064 w 488128"/>
              <a:gd name="connsiteY2" fmla="*/ 488128 h 488128"/>
              <a:gd name="connsiteX3" fmla="*/ 0 w 488128"/>
              <a:gd name="connsiteY3" fmla="*/ 244064 h 488128"/>
              <a:gd name="connsiteX4" fmla="*/ 244064 w 488128"/>
              <a:gd name="connsiteY4" fmla="*/ 0 h 4881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128" h="488128">
                <a:moveTo>
                  <a:pt x="244064" y="0"/>
                </a:moveTo>
                <a:cubicBezTo>
                  <a:pt x="378857" y="0"/>
                  <a:pt x="488128" y="109271"/>
                  <a:pt x="488128" y="244064"/>
                </a:cubicBezTo>
                <a:cubicBezTo>
                  <a:pt x="488128" y="378857"/>
                  <a:pt x="378857" y="488128"/>
                  <a:pt x="244064" y="488128"/>
                </a:cubicBezTo>
                <a:cubicBezTo>
                  <a:pt x="109271" y="488128"/>
                  <a:pt x="0" y="378857"/>
                  <a:pt x="0" y="244064"/>
                </a:cubicBezTo>
                <a:cubicBezTo>
                  <a:pt x="0" y="109271"/>
                  <a:pt x="109271" y="0"/>
                  <a:pt x="24406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3" name="Slide Number Placeholder 2"/>
          <p:cNvSpPr>
            <a:spLocks noGrp="1"/>
          </p:cNvSpPr>
          <p:nvPr>
            <p:ph type="sldNum" sz="quarter" idx="12"/>
          </p:nvPr>
        </p:nvSpPr>
        <p:spPr/>
        <p:txBody>
          <a:bodyPr/>
          <a:lstStyle/>
          <a:p>
            <a:fld id="{5AE1514C-5E56-4738-A1FF-4B1CFD2A3E36}" type="slidenum">
              <a:rPr lang="en-US" smtClean="0"/>
              <a:t>3</a:t>
            </a:fld>
            <a:endParaRPr lang="en-US" dirty="0"/>
          </a:p>
        </p:txBody>
      </p:sp>
      <p:pic>
        <p:nvPicPr>
          <p:cNvPr id="2" name="图片 1"/>
          <p:cNvPicPr>
            <a:picLocks noChangeAspect="1"/>
          </p:cNvPicPr>
          <p:nvPr>
            <p:custDataLst>
              <p:tags r:id="rId1"/>
            </p:custDataLst>
          </p:nvPr>
        </p:nvPicPr>
        <p:blipFill>
          <a:blip r:embed="rId5"/>
          <a:stretch>
            <a:fillRect/>
          </a:stretch>
        </p:blipFill>
        <p:spPr>
          <a:xfrm>
            <a:off x="8068235" y="428625"/>
            <a:ext cx="3171900" cy="2579171"/>
          </a:xfrm>
          <a:prstGeom prst="rect">
            <a:avLst/>
          </a:prstGeom>
          <a:ln>
            <a:noFill/>
          </a:ln>
          <a:effectLst>
            <a:softEdge rad="112500"/>
          </a:effec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par>
                                <p:cTn id="10" presetID="10" presetClass="exit" presetSubtype="0" fill="hold" grpId="1" nodeType="withEffect">
                                  <p:stCondLst>
                                    <p:cond delay="250"/>
                                  </p:stCondLst>
                                  <p:childTnLst>
                                    <p:animEffect transition="out" filter="fade">
                                      <p:cBhvr>
                                        <p:cTn id="11" dur="500"/>
                                        <p:tgtEl>
                                          <p:spTgt spid="14"/>
                                        </p:tgtEl>
                                      </p:cBhvr>
                                    </p:animEffect>
                                    <p:set>
                                      <p:cBhvr>
                                        <p:cTn id="12" dur="1" fill="hold">
                                          <p:stCondLst>
                                            <p:cond delay="499"/>
                                          </p:stCondLst>
                                        </p:cTn>
                                        <p:tgtEl>
                                          <p:spTgt spid="14"/>
                                        </p:tgtEl>
                                        <p:attrNameLst>
                                          <p:attrName>style.visibility</p:attrName>
                                        </p:attrNameLst>
                                      </p:cBhvr>
                                      <p:to>
                                        <p:strVal val="hidden"/>
                                      </p:to>
                                    </p:set>
                                  </p:childTnLst>
                                </p:cTn>
                              </p:par>
                              <p:par>
                                <p:cTn id="13" presetID="53" presetClass="entr" presetSubtype="16" fill="hold" grpId="0" nodeType="withEffect">
                                  <p:stCondLst>
                                    <p:cond delay="250"/>
                                  </p:stCondLst>
                                  <p:childTnLst>
                                    <p:set>
                                      <p:cBhvr>
                                        <p:cTn id="14" dur="1" fill="hold">
                                          <p:stCondLst>
                                            <p:cond delay="0"/>
                                          </p:stCondLst>
                                        </p:cTn>
                                        <p:tgtEl>
                                          <p:spTgt spid="15"/>
                                        </p:tgtEl>
                                        <p:attrNameLst>
                                          <p:attrName>style.visibility</p:attrName>
                                        </p:attrNameLst>
                                      </p:cBhvr>
                                      <p:to>
                                        <p:strVal val="visible"/>
                                      </p:to>
                                    </p:set>
                                    <p:anim calcmode="lin" valueType="num">
                                      <p:cBhvr>
                                        <p:cTn id="15" dur="500" fill="hold"/>
                                        <p:tgtEl>
                                          <p:spTgt spid="15"/>
                                        </p:tgtEl>
                                        <p:attrNameLst>
                                          <p:attrName>ppt_w</p:attrName>
                                        </p:attrNameLst>
                                      </p:cBhvr>
                                      <p:tavLst>
                                        <p:tav tm="0">
                                          <p:val>
                                            <p:fltVal val="0"/>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animEffect transition="in" filter="fade">
                                      <p:cBhvr>
                                        <p:cTn id="17" dur="500"/>
                                        <p:tgtEl>
                                          <p:spTgt spid="15"/>
                                        </p:tgtEl>
                                      </p:cBhvr>
                                    </p:animEffect>
                                  </p:childTnLst>
                                </p:cTn>
                              </p:par>
                              <p:par>
                                <p:cTn id="18" presetID="10" presetClass="exit" presetSubtype="0" fill="hold" grpId="1" nodeType="withEffect">
                                  <p:stCondLst>
                                    <p:cond delay="500"/>
                                  </p:stCondLst>
                                  <p:childTnLst>
                                    <p:animEffect transition="out" filter="fade">
                                      <p:cBhvr>
                                        <p:cTn id="19" dur="500"/>
                                        <p:tgtEl>
                                          <p:spTgt spid="15"/>
                                        </p:tgtEl>
                                      </p:cBhvr>
                                    </p:animEffect>
                                    <p:set>
                                      <p:cBhvr>
                                        <p:cTn id="20" dur="1" fill="hold">
                                          <p:stCondLst>
                                            <p:cond delay="499"/>
                                          </p:stCondLst>
                                        </p:cTn>
                                        <p:tgtEl>
                                          <p:spTgt spid="15"/>
                                        </p:tgtEl>
                                        <p:attrNameLst>
                                          <p:attrName>style.visibility</p:attrName>
                                        </p:attrNameLst>
                                      </p:cBhvr>
                                      <p:to>
                                        <p:strVal val="hidden"/>
                                      </p:to>
                                    </p:set>
                                  </p:childTnLst>
                                </p:cTn>
                              </p:par>
                              <p:par>
                                <p:cTn id="21" presetID="53" presetClass="entr" presetSubtype="16" fill="hold" grpId="0" nodeType="withEffect">
                                  <p:stCondLst>
                                    <p:cond delay="500"/>
                                  </p:stCondLst>
                                  <p:childTnLst>
                                    <p:set>
                                      <p:cBhvr>
                                        <p:cTn id="22" dur="1" fill="hold">
                                          <p:stCondLst>
                                            <p:cond delay="0"/>
                                          </p:stCondLst>
                                        </p:cTn>
                                        <p:tgtEl>
                                          <p:spTgt spid="16"/>
                                        </p:tgtEl>
                                        <p:attrNameLst>
                                          <p:attrName>style.visibility</p:attrName>
                                        </p:attrNameLst>
                                      </p:cBhvr>
                                      <p:to>
                                        <p:strVal val="visible"/>
                                      </p:to>
                                    </p:set>
                                    <p:anim calcmode="lin" valueType="num">
                                      <p:cBhvr>
                                        <p:cTn id="23" dur="500" fill="hold"/>
                                        <p:tgtEl>
                                          <p:spTgt spid="16"/>
                                        </p:tgtEl>
                                        <p:attrNameLst>
                                          <p:attrName>ppt_w</p:attrName>
                                        </p:attrNameLst>
                                      </p:cBhvr>
                                      <p:tavLst>
                                        <p:tav tm="0">
                                          <p:val>
                                            <p:fltVal val="0"/>
                                          </p:val>
                                        </p:tav>
                                        <p:tav tm="100000">
                                          <p:val>
                                            <p:strVal val="#ppt_w"/>
                                          </p:val>
                                        </p:tav>
                                      </p:tavLst>
                                    </p:anim>
                                    <p:anim calcmode="lin" valueType="num">
                                      <p:cBhvr>
                                        <p:cTn id="24" dur="500" fill="hold"/>
                                        <p:tgtEl>
                                          <p:spTgt spid="16"/>
                                        </p:tgtEl>
                                        <p:attrNameLst>
                                          <p:attrName>ppt_h</p:attrName>
                                        </p:attrNameLst>
                                      </p:cBhvr>
                                      <p:tavLst>
                                        <p:tav tm="0">
                                          <p:val>
                                            <p:fltVal val="0"/>
                                          </p:val>
                                        </p:tav>
                                        <p:tav tm="100000">
                                          <p:val>
                                            <p:strVal val="#ppt_h"/>
                                          </p:val>
                                        </p:tav>
                                      </p:tavLst>
                                    </p:anim>
                                    <p:animEffect transition="in" filter="fade">
                                      <p:cBhvr>
                                        <p:cTn id="25" dur="500"/>
                                        <p:tgtEl>
                                          <p:spTgt spid="16"/>
                                        </p:tgtEl>
                                      </p:cBhvr>
                                    </p:animEffect>
                                  </p:childTnLst>
                                </p:cTn>
                              </p:par>
                              <p:par>
                                <p:cTn id="26" presetID="10" presetClass="exit" presetSubtype="0" fill="hold" grpId="1" nodeType="withEffect">
                                  <p:stCondLst>
                                    <p:cond delay="750"/>
                                  </p:stCondLst>
                                  <p:childTnLst>
                                    <p:animEffect transition="out" filter="fade">
                                      <p:cBhvr>
                                        <p:cTn id="27" dur="500"/>
                                        <p:tgtEl>
                                          <p:spTgt spid="16"/>
                                        </p:tgtEl>
                                      </p:cBhvr>
                                    </p:animEffect>
                                    <p:set>
                                      <p:cBhvr>
                                        <p:cTn id="28" dur="1" fill="hold">
                                          <p:stCondLst>
                                            <p:cond delay="499"/>
                                          </p:stCondLst>
                                        </p:cTn>
                                        <p:tgtEl>
                                          <p:spTgt spid="16"/>
                                        </p:tgtEl>
                                        <p:attrNameLst>
                                          <p:attrName>style.visibility</p:attrName>
                                        </p:attrNameLst>
                                      </p:cBhvr>
                                      <p:to>
                                        <p:strVal val="hidden"/>
                                      </p:to>
                                    </p:set>
                                  </p:childTnLst>
                                </p:cTn>
                              </p:par>
                              <p:par>
                                <p:cTn id="29" presetID="53" presetClass="entr" presetSubtype="16"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p:cTn id="31" dur="500" fill="hold"/>
                                        <p:tgtEl>
                                          <p:spTgt spid="10"/>
                                        </p:tgtEl>
                                        <p:attrNameLst>
                                          <p:attrName>ppt_w</p:attrName>
                                        </p:attrNameLst>
                                      </p:cBhvr>
                                      <p:tavLst>
                                        <p:tav tm="0">
                                          <p:val>
                                            <p:fltVal val="0"/>
                                          </p:val>
                                        </p:tav>
                                        <p:tav tm="100000">
                                          <p:val>
                                            <p:strVal val="#ppt_w"/>
                                          </p:val>
                                        </p:tav>
                                      </p:tavLst>
                                    </p:anim>
                                    <p:anim calcmode="lin" valueType="num">
                                      <p:cBhvr>
                                        <p:cTn id="32" dur="500" fill="hold"/>
                                        <p:tgtEl>
                                          <p:spTgt spid="10"/>
                                        </p:tgtEl>
                                        <p:attrNameLst>
                                          <p:attrName>ppt_h</p:attrName>
                                        </p:attrNameLst>
                                      </p:cBhvr>
                                      <p:tavLst>
                                        <p:tav tm="0">
                                          <p:val>
                                            <p:fltVal val="0"/>
                                          </p:val>
                                        </p:tav>
                                        <p:tav tm="100000">
                                          <p:val>
                                            <p:strVal val="#ppt_h"/>
                                          </p:val>
                                        </p:tav>
                                      </p:tavLst>
                                    </p:anim>
                                    <p:animEffect transition="in" filter="fade">
                                      <p:cBhvr>
                                        <p:cTn id="33" dur="500"/>
                                        <p:tgtEl>
                                          <p:spTgt spid="10"/>
                                        </p:tgtEl>
                                      </p:cBhvr>
                                    </p:animEffect>
                                  </p:childTnLst>
                                </p:cTn>
                              </p:par>
                              <p:par>
                                <p:cTn id="34" presetID="10" presetClass="exit" presetSubtype="0" fill="hold" grpId="1" nodeType="withEffect">
                                  <p:stCondLst>
                                    <p:cond delay="250"/>
                                  </p:stCondLst>
                                  <p:childTnLst>
                                    <p:animEffect transition="out" filter="fade">
                                      <p:cBhvr>
                                        <p:cTn id="35" dur="500"/>
                                        <p:tgtEl>
                                          <p:spTgt spid="10"/>
                                        </p:tgtEl>
                                      </p:cBhvr>
                                    </p:animEffect>
                                    <p:set>
                                      <p:cBhvr>
                                        <p:cTn id="36" dur="1" fill="hold">
                                          <p:stCondLst>
                                            <p:cond delay="499"/>
                                          </p:stCondLst>
                                        </p:cTn>
                                        <p:tgtEl>
                                          <p:spTgt spid="10"/>
                                        </p:tgtEl>
                                        <p:attrNameLst>
                                          <p:attrName>style.visibility</p:attrName>
                                        </p:attrNameLst>
                                      </p:cBhvr>
                                      <p:to>
                                        <p:strVal val="hidden"/>
                                      </p:to>
                                    </p:set>
                                  </p:childTnLst>
                                </p:cTn>
                              </p:par>
                              <p:par>
                                <p:cTn id="37" presetID="53" presetClass="entr" presetSubtype="16" fill="hold" grpId="0" nodeType="withEffect">
                                  <p:stCondLst>
                                    <p:cond delay="250"/>
                                  </p:stCondLst>
                                  <p:childTnLst>
                                    <p:set>
                                      <p:cBhvr>
                                        <p:cTn id="38" dur="1" fill="hold">
                                          <p:stCondLst>
                                            <p:cond delay="0"/>
                                          </p:stCondLst>
                                        </p:cTn>
                                        <p:tgtEl>
                                          <p:spTgt spid="11"/>
                                        </p:tgtEl>
                                        <p:attrNameLst>
                                          <p:attrName>style.visibility</p:attrName>
                                        </p:attrNameLst>
                                      </p:cBhvr>
                                      <p:to>
                                        <p:strVal val="visible"/>
                                      </p:to>
                                    </p:set>
                                    <p:anim calcmode="lin" valueType="num">
                                      <p:cBhvr>
                                        <p:cTn id="39" dur="500" fill="hold"/>
                                        <p:tgtEl>
                                          <p:spTgt spid="11"/>
                                        </p:tgtEl>
                                        <p:attrNameLst>
                                          <p:attrName>ppt_w</p:attrName>
                                        </p:attrNameLst>
                                      </p:cBhvr>
                                      <p:tavLst>
                                        <p:tav tm="0">
                                          <p:val>
                                            <p:fltVal val="0"/>
                                          </p:val>
                                        </p:tav>
                                        <p:tav tm="100000">
                                          <p:val>
                                            <p:strVal val="#ppt_w"/>
                                          </p:val>
                                        </p:tav>
                                      </p:tavLst>
                                    </p:anim>
                                    <p:anim calcmode="lin" valueType="num">
                                      <p:cBhvr>
                                        <p:cTn id="40" dur="500" fill="hold"/>
                                        <p:tgtEl>
                                          <p:spTgt spid="11"/>
                                        </p:tgtEl>
                                        <p:attrNameLst>
                                          <p:attrName>ppt_h</p:attrName>
                                        </p:attrNameLst>
                                      </p:cBhvr>
                                      <p:tavLst>
                                        <p:tav tm="0">
                                          <p:val>
                                            <p:fltVal val="0"/>
                                          </p:val>
                                        </p:tav>
                                        <p:tav tm="100000">
                                          <p:val>
                                            <p:strVal val="#ppt_h"/>
                                          </p:val>
                                        </p:tav>
                                      </p:tavLst>
                                    </p:anim>
                                    <p:animEffect transition="in" filter="fade">
                                      <p:cBhvr>
                                        <p:cTn id="41" dur="500"/>
                                        <p:tgtEl>
                                          <p:spTgt spid="11"/>
                                        </p:tgtEl>
                                      </p:cBhvr>
                                    </p:animEffect>
                                  </p:childTnLst>
                                </p:cTn>
                              </p:par>
                              <p:par>
                                <p:cTn id="42" presetID="10" presetClass="exit" presetSubtype="0" fill="hold" grpId="1" nodeType="withEffect">
                                  <p:stCondLst>
                                    <p:cond delay="500"/>
                                  </p:stCondLst>
                                  <p:childTnLst>
                                    <p:animEffect transition="out" filter="fade">
                                      <p:cBhvr>
                                        <p:cTn id="43" dur="500"/>
                                        <p:tgtEl>
                                          <p:spTgt spid="11"/>
                                        </p:tgtEl>
                                      </p:cBhvr>
                                    </p:animEffect>
                                    <p:set>
                                      <p:cBhvr>
                                        <p:cTn id="44" dur="1" fill="hold">
                                          <p:stCondLst>
                                            <p:cond delay="499"/>
                                          </p:stCondLst>
                                        </p:cTn>
                                        <p:tgtEl>
                                          <p:spTgt spid="11"/>
                                        </p:tgtEl>
                                        <p:attrNameLst>
                                          <p:attrName>style.visibility</p:attrName>
                                        </p:attrNameLst>
                                      </p:cBhvr>
                                      <p:to>
                                        <p:strVal val="hidden"/>
                                      </p:to>
                                    </p:set>
                                  </p:childTnLst>
                                </p:cTn>
                              </p:par>
                              <p:par>
                                <p:cTn id="45" presetID="53" presetClass="entr" presetSubtype="16" fill="hold" grpId="0" nodeType="withEffect">
                                  <p:stCondLst>
                                    <p:cond delay="500"/>
                                  </p:stCondLst>
                                  <p:childTnLst>
                                    <p:set>
                                      <p:cBhvr>
                                        <p:cTn id="46" dur="1" fill="hold">
                                          <p:stCondLst>
                                            <p:cond delay="0"/>
                                          </p:stCondLst>
                                        </p:cTn>
                                        <p:tgtEl>
                                          <p:spTgt spid="12"/>
                                        </p:tgtEl>
                                        <p:attrNameLst>
                                          <p:attrName>style.visibility</p:attrName>
                                        </p:attrNameLst>
                                      </p:cBhvr>
                                      <p:to>
                                        <p:strVal val="visible"/>
                                      </p:to>
                                    </p:set>
                                    <p:anim calcmode="lin" valueType="num">
                                      <p:cBhvr>
                                        <p:cTn id="47" dur="500" fill="hold"/>
                                        <p:tgtEl>
                                          <p:spTgt spid="12"/>
                                        </p:tgtEl>
                                        <p:attrNameLst>
                                          <p:attrName>ppt_w</p:attrName>
                                        </p:attrNameLst>
                                      </p:cBhvr>
                                      <p:tavLst>
                                        <p:tav tm="0">
                                          <p:val>
                                            <p:fltVal val="0"/>
                                          </p:val>
                                        </p:tav>
                                        <p:tav tm="100000">
                                          <p:val>
                                            <p:strVal val="#ppt_w"/>
                                          </p:val>
                                        </p:tav>
                                      </p:tavLst>
                                    </p:anim>
                                    <p:anim calcmode="lin" valueType="num">
                                      <p:cBhvr>
                                        <p:cTn id="48" dur="500" fill="hold"/>
                                        <p:tgtEl>
                                          <p:spTgt spid="12"/>
                                        </p:tgtEl>
                                        <p:attrNameLst>
                                          <p:attrName>ppt_h</p:attrName>
                                        </p:attrNameLst>
                                      </p:cBhvr>
                                      <p:tavLst>
                                        <p:tav tm="0">
                                          <p:val>
                                            <p:fltVal val="0"/>
                                          </p:val>
                                        </p:tav>
                                        <p:tav tm="100000">
                                          <p:val>
                                            <p:strVal val="#ppt_h"/>
                                          </p:val>
                                        </p:tav>
                                      </p:tavLst>
                                    </p:anim>
                                    <p:animEffect transition="in" filter="fade">
                                      <p:cBhvr>
                                        <p:cTn id="49" dur="500"/>
                                        <p:tgtEl>
                                          <p:spTgt spid="12"/>
                                        </p:tgtEl>
                                      </p:cBhvr>
                                    </p:animEffect>
                                  </p:childTnLst>
                                </p:cTn>
                              </p:par>
                              <p:par>
                                <p:cTn id="50" presetID="10" presetClass="exit" presetSubtype="0" fill="hold" grpId="1" nodeType="withEffect">
                                  <p:stCondLst>
                                    <p:cond delay="750"/>
                                  </p:stCondLst>
                                  <p:childTnLst>
                                    <p:animEffect transition="out" filter="fade">
                                      <p:cBhvr>
                                        <p:cTn id="51" dur="500"/>
                                        <p:tgtEl>
                                          <p:spTgt spid="12"/>
                                        </p:tgtEl>
                                      </p:cBhvr>
                                    </p:animEffect>
                                    <p:set>
                                      <p:cBhvr>
                                        <p:cTn id="52" dur="1" fill="hold">
                                          <p:stCondLst>
                                            <p:cond delay="499"/>
                                          </p:stCondLst>
                                        </p:cTn>
                                        <p:tgtEl>
                                          <p:spTgt spid="12"/>
                                        </p:tgtEl>
                                        <p:attrNameLst>
                                          <p:attrName>style.visibility</p:attrName>
                                        </p:attrNameLst>
                                      </p:cBhvr>
                                      <p:to>
                                        <p:strVal val="hidden"/>
                                      </p:to>
                                    </p:set>
                                  </p:childTnLst>
                                </p:cTn>
                              </p:par>
                            </p:childTnLst>
                          </p:cTn>
                        </p:par>
                        <p:par>
                          <p:cTn id="53" fill="hold">
                            <p:stCondLst>
                              <p:cond delay="500"/>
                            </p:stCondLst>
                            <p:childTnLst>
                              <p:par>
                                <p:cTn id="54" presetID="1" presetClass="entr" presetSubtype="0" fill="hold" grpId="0" nodeType="afterEffect">
                                  <p:stCondLst>
                                    <p:cond delay="0"/>
                                  </p:stCondLst>
                                  <p:childTnLst>
                                    <p:set>
                                      <p:cBhvr>
                                        <p:cTn id="55" dur="1" fill="hold">
                                          <p:stCondLst>
                                            <p:cond delay="0"/>
                                          </p:stCondLst>
                                        </p:cTn>
                                        <p:tgtEl>
                                          <p:spTgt spid="19"/>
                                        </p:tgtEl>
                                        <p:attrNameLst>
                                          <p:attrName>style.visibility</p:attrName>
                                        </p:attrNameLst>
                                      </p:cBhvr>
                                      <p:to>
                                        <p:strVal val="visible"/>
                                      </p:to>
                                    </p:set>
                                  </p:childTnLst>
                                </p:cTn>
                              </p:par>
                            </p:childTnLst>
                          </p:cTn>
                        </p:par>
                        <p:par>
                          <p:cTn id="56" fill="hold">
                            <p:stCondLst>
                              <p:cond delay="500"/>
                            </p:stCondLst>
                            <p:childTnLst>
                              <p:par>
                                <p:cTn id="57" presetID="2" presetClass="entr" presetSubtype="1" decel="100000" fill="hold" grpId="0" nodeType="afterEffect">
                                  <p:stCondLst>
                                    <p:cond delay="0"/>
                                  </p:stCondLst>
                                  <p:childTnLst>
                                    <p:set>
                                      <p:cBhvr>
                                        <p:cTn id="58" dur="1" fill="hold">
                                          <p:stCondLst>
                                            <p:cond delay="0"/>
                                          </p:stCondLst>
                                        </p:cTn>
                                        <p:tgtEl>
                                          <p:spTgt spid="46"/>
                                        </p:tgtEl>
                                        <p:attrNameLst>
                                          <p:attrName>style.visibility</p:attrName>
                                        </p:attrNameLst>
                                      </p:cBhvr>
                                      <p:to>
                                        <p:strVal val="visible"/>
                                      </p:to>
                                    </p:set>
                                    <p:anim calcmode="lin" valueType="num">
                                      <p:cBhvr additive="base">
                                        <p:cTn id="59" dur="650" fill="hold"/>
                                        <p:tgtEl>
                                          <p:spTgt spid="46"/>
                                        </p:tgtEl>
                                        <p:attrNameLst>
                                          <p:attrName>ppt_x</p:attrName>
                                        </p:attrNameLst>
                                      </p:cBhvr>
                                      <p:tavLst>
                                        <p:tav tm="0">
                                          <p:val>
                                            <p:strVal val="#ppt_x"/>
                                          </p:val>
                                        </p:tav>
                                        <p:tav tm="100000">
                                          <p:val>
                                            <p:strVal val="#ppt_x"/>
                                          </p:val>
                                        </p:tav>
                                      </p:tavLst>
                                    </p:anim>
                                    <p:anim calcmode="lin" valueType="num">
                                      <p:cBhvr additive="base">
                                        <p:cTn id="60" dur="650" fill="hold"/>
                                        <p:tgtEl>
                                          <p:spTgt spid="4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p:bldP spid="14" grpId="1" bldLvl="0" animBg="1"/>
      <p:bldP spid="15" grpId="0" bldLvl="0" animBg="1"/>
      <p:bldP spid="15" grpId="1" bldLvl="0" animBg="1"/>
      <p:bldP spid="16" grpId="0" bldLvl="0" animBg="1"/>
      <p:bldP spid="16" grpId="1" bldLvl="0" animBg="1"/>
      <p:bldP spid="10" grpId="0" bldLvl="0" animBg="1"/>
      <p:bldP spid="10" grpId="1" bldLvl="0" animBg="1"/>
      <p:bldP spid="11" grpId="0" bldLvl="0" animBg="1"/>
      <p:bldP spid="11" grpId="1" bldLvl="0" animBg="1"/>
      <p:bldP spid="12" grpId="0" bldLvl="0" animBg="1"/>
      <p:bldP spid="12" grpId="1" bldLvl="0" animBg="1"/>
      <p:bldP spid="46" grpId="0" bldLvl="0" animBg="1"/>
      <p:bldP spid="19"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294967295"/>
          </p:nvPr>
        </p:nvSpPr>
        <p:spPr>
          <a:xfrm>
            <a:off x="11668125" y="6484938"/>
            <a:ext cx="523875" cy="365125"/>
          </a:xfrm>
        </p:spPr>
        <p:txBody>
          <a:bodyPr/>
          <a:lstStyle/>
          <a:p>
            <a:fld id="{5AE1514C-5E56-4738-A1FF-4B1CFD2A3E36}" type="slidenum">
              <a:rPr lang="en-US" smtClean="0"/>
              <a:t>4</a:t>
            </a:fld>
            <a:endParaRPr lang="en-US" dirty="0"/>
          </a:p>
        </p:txBody>
      </p:sp>
      <p:sp>
        <p:nvSpPr>
          <p:cNvPr id="11" name="Title 6"/>
          <p:cNvSpPr txBox="1"/>
          <p:nvPr/>
        </p:nvSpPr>
        <p:spPr>
          <a:xfrm>
            <a:off x="622853" y="768766"/>
            <a:ext cx="10529241" cy="757130"/>
          </a:xfrm>
          <a:prstGeom prst="rect">
            <a:avLst/>
          </a:prstGeom>
          <a:noFill/>
        </p:spPr>
        <p:txBody>
          <a:bodyPr vert="horz" wrap="square" lIns="91440" tIns="45720" rIns="91440" bIns="45720" rtlCol="0" anchor="b" anchorCtr="0">
            <a:spAutoFit/>
          </a:bodyPr>
          <a:lstStyle>
            <a:lvl1pPr algn="ctr" defTabSz="914400" rtl="0" eaLnBrk="1" latinLnBrk="0" hangingPunct="1">
              <a:lnSpc>
                <a:spcPct val="90000"/>
              </a:lnSpc>
              <a:spcBef>
                <a:spcPct val="0"/>
              </a:spcBef>
              <a:buNone/>
              <a:defRPr lang="en-US" sz="8000" b="1" i="0" kern="1200" spc="-300" dirty="0">
                <a:gradFill>
                  <a:gsLst>
                    <a:gs pos="0">
                      <a:schemeClr val="accent1">
                        <a:lumMod val="5000"/>
                        <a:lumOff val="95000"/>
                      </a:schemeClr>
                    </a:gs>
                    <a:gs pos="100000">
                      <a:schemeClr val="tx1"/>
                    </a:gs>
                  </a:gsLst>
                  <a:lin ang="5400000" scaled="1"/>
                </a:gradFill>
                <a:latin typeface="+mn-lt"/>
                <a:ea typeface="+mn-ea"/>
                <a:cs typeface="Segoe UI Semilight" panose="020B0402040204020203" pitchFamily="34" charset="0"/>
              </a:defRPr>
            </a:lvl1pPr>
          </a:lstStyle>
          <a:p>
            <a:r>
              <a:rPr lang="en-US" sz="4800" dirty="0"/>
              <a:t>How to input data in Excel using “form”</a:t>
            </a:r>
          </a:p>
        </p:txBody>
      </p:sp>
      <p:sp>
        <p:nvSpPr>
          <p:cNvPr id="5" name="TextBox 4">
            <a:extLst>
              <a:ext uri="{FF2B5EF4-FFF2-40B4-BE49-F238E27FC236}">
                <a16:creationId xmlns:a16="http://schemas.microsoft.com/office/drawing/2014/main" id="{D4928D20-B821-0A6C-441D-54E165074188}"/>
              </a:ext>
            </a:extLst>
          </p:cNvPr>
          <p:cNvSpPr txBox="1"/>
          <p:nvPr/>
        </p:nvSpPr>
        <p:spPr>
          <a:xfrm>
            <a:off x="782424" y="2073897"/>
            <a:ext cx="10162095" cy="3671005"/>
          </a:xfrm>
          <a:prstGeom prst="rect">
            <a:avLst/>
          </a:prstGeom>
          <a:noFill/>
        </p:spPr>
        <p:txBody>
          <a:bodyPr wrap="square" rtlCol="0">
            <a:spAutoFit/>
          </a:bodyPr>
          <a:lstStyle/>
          <a:p>
            <a:pPr marL="342900" indent="-342900">
              <a:lnSpc>
                <a:spcPct val="150000"/>
              </a:lnSpc>
              <a:buFont typeface="+mj-lt"/>
              <a:buAutoNum type="arabicPeriod"/>
            </a:pPr>
            <a:r>
              <a:rPr lang="en-US" sz="4000" dirty="0"/>
              <a:t> Setup / Activate “Form” Function</a:t>
            </a:r>
          </a:p>
          <a:p>
            <a:pPr marL="342900" indent="-342900">
              <a:lnSpc>
                <a:spcPct val="150000"/>
              </a:lnSpc>
              <a:buFont typeface="+mj-lt"/>
              <a:buAutoNum type="arabicPeriod"/>
            </a:pPr>
            <a:r>
              <a:rPr lang="en-US" sz="4000" dirty="0"/>
              <a:t> Add new data</a:t>
            </a:r>
          </a:p>
          <a:p>
            <a:pPr marL="342900" indent="-342900">
              <a:lnSpc>
                <a:spcPct val="150000"/>
              </a:lnSpc>
              <a:buFont typeface="+mj-lt"/>
              <a:buAutoNum type="arabicPeriod"/>
            </a:pPr>
            <a:r>
              <a:rPr lang="en-US" sz="4000" dirty="0"/>
              <a:t> Data view and delete</a:t>
            </a:r>
          </a:p>
          <a:p>
            <a:pPr marL="342900" indent="-342900">
              <a:lnSpc>
                <a:spcPct val="150000"/>
              </a:lnSpc>
              <a:buFont typeface="+mj-lt"/>
              <a:buAutoNum type="arabicPeriod"/>
            </a:pPr>
            <a:r>
              <a:rPr lang="en-US" sz="4000"/>
              <a:t> Data </a:t>
            </a:r>
            <a:r>
              <a:rPr lang="en-US" sz="4000" dirty="0"/>
              <a:t>query base on criteria</a:t>
            </a:r>
          </a:p>
        </p:txBody>
      </p:sp>
    </p:spTree>
    <p:extLst>
      <p:ext uri="{BB962C8B-B14F-4D97-AF65-F5344CB8AC3E}">
        <p14:creationId xmlns:p14="http://schemas.microsoft.com/office/powerpoint/2010/main" val="3303522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Placeholder 30"/>
          <p:cNvPicPr>
            <a:picLocks noGrp="1" noChangeAspect="1"/>
          </p:cNvPicPr>
          <p:nvPr>
            <p:ph type="pic" sz="quarter" idx="14"/>
          </p:nvPr>
        </p:nvPicPr>
        <p:blipFill>
          <a:blip r:embed="rId3">
            <a:extLst>
              <a:ext uri="{28A0092B-C50C-407E-A947-70E740481C1C}">
                <a14:useLocalDpi xmlns:a14="http://schemas.microsoft.com/office/drawing/2010/main" val="0"/>
              </a:ext>
            </a:extLst>
          </a:blip>
          <a:srcRect/>
          <a:stretch>
            <a:fillRect/>
          </a:stretch>
        </p:blipFill>
        <p:spPr/>
      </p:pic>
      <p:sp>
        <p:nvSpPr>
          <p:cNvPr id="4" name="Rectangle 3"/>
          <p:cNvSpPr/>
          <p:nvPr/>
        </p:nvSpPr>
        <p:spPr>
          <a:xfrm>
            <a:off x="0" y="0"/>
            <a:ext cx="12192000" cy="6858000"/>
          </a:xfrm>
          <a:prstGeom prst="rect">
            <a:avLst/>
          </a:prstGeom>
          <a:solidFill>
            <a:srgbClr val="00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5" name="Oval 14"/>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6" name="Oval 15"/>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0" name="Oval 9"/>
          <p:cNvSpPr/>
          <p:nvPr/>
        </p:nvSpPr>
        <p:spPr>
          <a:xfrm>
            <a:off x="5907634" y="3213970"/>
            <a:ext cx="2805809" cy="2783284"/>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1" name="Oval 10"/>
          <p:cNvSpPr/>
          <p:nvPr/>
        </p:nvSpPr>
        <p:spPr>
          <a:xfrm>
            <a:off x="5907634" y="3213970"/>
            <a:ext cx="2805809" cy="2783284"/>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2" name="Oval 11"/>
          <p:cNvSpPr/>
          <p:nvPr/>
        </p:nvSpPr>
        <p:spPr>
          <a:xfrm>
            <a:off x="5907634" y="3213970"/>
            <a:ext cx="2805809" cy="2783284"/>
          </a:xfrm>
          <a:prstGeom prst="ellipse">
            <a:avLst/>
          </a:prstGeom>
          <a:noFill/>
          <a:ln w="19050" cmpd="thinThick">
            <a:solidFill>
              <a:schemeClr val="accent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46" name="Rectangle 45"/>
          <p:cNvSpPr/>
          <p:nvPr/>
        </p:nvSpPr>
        <p:spPr>
          <a:xfrm flipH="1">
            <a:off x="7911255" y="4253573"/>
            <a:ext cx="2995659" cy="7040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lnSpc>
                <a:spcPct val="90000"/>
              </a:lnSpc>
            </a:pPr>
            <a:r>
              <a:rPr lang="en-US" sz="3600" b="1" dirty="0">
                <a:gradFill>
                  <a:gsLst>
                    <a:gs pos="0">
                      <a:srgbClr val="75D1FF">
                        <a:lumMod val="5000"/>
                        <a:lumOff val="95000"/>
                      </a:srgbClr>
                    </a:gs>
                    <a:gs pos="100000">
                      <a:srgbClr val="FFFFFF"/>
                    </a:gs>
                  </a:gsLst>
                  <a:lin ang="5400000" scaled="1"/>
                </a:gradFill>
              </a:rPr>
              <a:t>tips</a:t>
            </a:r>
            <a:r>
              <a:rPr lang="en-US" sz="3600" b="1" spc="-100" dirty="0">
                <a:gradFill>
                  <a:gsLst>
                    <a:gs pos="0">
                      <a:srgbClr val="75D1FF">
                        <a:lumMod val="5000"/>
                        <a:lumOff val="95000"/>
                      </a:srgbClr>
                    </a:gs>
                    <a:gs pos="100000">
                      <a:srgbClr val="FFFFFF"/>
                    </a:gs>
                  </a:gsLst>
                  <a:lin ang="5400000" scaled="1"/>
                </a:gradFill>
              </a:rPr>
              <a:t> </a:t>
            </a:r>
            <a:r>
              <a:rPr lang="en-US" sz="3600" b="1" dirty="0">
                <a:gradFill>
                  <a:gsLst>
                    <a:gs pos="0">
                      <a:srgbClr val="75D1FF">
                        <a:lumMod val="5000"/>
                        <a:lumOff val="95000"/>
                      </a:srgbClr>
                    </a:gs>
                    <a:gs pos="100000">
                      <a:srgbClr val="FFFFFF"/>
                    </a:gs>
                  </a:gsLst>
                  <a:lin ang="5400000" scaled="1"/>
                </a:gradFill>
              </a:rPr>
              <a:t>&amp; tricks</a:t>
            </a:r>
          </a:p>
        </p:txBody>
      </p:sp>
      <p:sp>
        <p:nvSpPr>
          <p:cNvPr id="9" name="Title 6"/>
          <p:cNvSpPr txBox="1"/>
          <p:nvPr/>
        </p:nvSpPr>
        <p:spPr>
          <a:xfrm>
            <a:off x="1679957" y="3280601"/>
            <a:ext cx="5909265" cy="874205"/>
          </a:xfrm>
          <a:prstGeom prst="rect">
            <a:avLst/>
          </a:prstGeom>
        </p:spPr>
        <p:txBody>
          <a:bodyPr vert="horz" lIns="91440" tIns="0" rIns="91440" bIns="0" rtlCol="0" anchor="ctr">
            <a:noAutofit/>
          </a:bodyPr>
          <a:lstStyle>
            <a:lvl1pPr algn="ctr" defTabSz="914400" rtl="0" eaLnBrk="1" latinLnBrk="0" hangingPunct="1">
              <a:lnSpc>
                <a:spcPct val="90000"/>
              </a:lnSpc>
              <a:spcBef>
                <a:spcPct val="0"/>
              </a:spcBef>
              <a:buNone/>
              <a:defRPr lang="en-US" sz="3200" b="1" i="0" kern="1200" spc="300" dirty="0">
                <a:solidFill>
                  <a:schemeClr val="tx1">
                    <a:lumMod val="85000"/>
                    <a:lumOff val="15000"/>
                  </a:schemeClr>
                </a:solidFill>
                <a:latin typeface="+mj-lt"/>
                <a:ea typeface="+mn-ea"/>
                <a:cs typeface="Segoe UI Semilight" panose="020B0402040204020203" pitchFamily="34" charset="0"/>
              </a:defRPr>
            </a:lvl1pPr>
          </a:lstStyle>
          <a:p>
            <a:endParaRPr lang="en-US" sz="8800" spc="-300" dirty="0">
              <a:gradFill>
                <a:gsLst>
                  <a:gs pos="0">
                    <a:schemeClr val="accent1">
                      <a:lumMod val="5000"/>
                      <a:lumOff val="95000"/>
                    </a:schemeClr>
                  </a:gs>
                  <a:gs pos="100000">
                    <a:schemeClr val="bg1"/>
                  </a:gs>
                </a:gsLst>
                <a:lin ang="5400000" scaled="1"/>
              </a:gradFill>
              <a:latin typeface="+mn-lt"/>
            </a:endParaRPr>
          </a:p>
        </p:txBody>
      </p:sp>
      <p:sp>
        <p:nvSpPr>
          <p:cNvPr id="7" name="Title 6"/>
          <p:cNvSpPr>
            <a:spLocks noGrp="1"/>
          </p:cNvSpPr>
          <p:nvPr>
            <p:ph type="ctrTitle"/>
          </p:nvPr>
        </p:nvSpPr>
        <p:spPr>
          <a:xfrm>
            <a:off x="687847" y="2461199"/>
            <a:ext cx="8804365" cy="1588127"/>
          </a:xfrm>
        </p:spPr>
        <p:txBody>
          <a:bodyPr/>
          <a:lstStyle/>
          <a:p>
            <a:r>
              <a:rPr lang="en-US" sz="5400" dirty="0"/>
              <a:t>How to Merge two Ontologies in Protégé</a:t>
            </a:r>
          </a:p>
        </p:txBody>
      </p:sp>
      <p:sp>
        <p:nvSpPr>
          <p:cNvPr id="19" name="Freeform: Shape 18"/>
          <p:cNvSpPr/>
          <p:nvPr/>
        </p:nvSpPr>
        <p:spPr>
          <a:xfrm>
            <a:off x="7066536" y="4361548"/>
            <a:ext cx="488128" cy="488128"/>
          </a:xfrm>
          <a:custGeom>
            <a:avLst/>
            <a:gdLst>
              <a:gd name="connsiteX0" fmla="*/ 244064 w 488128"/>
              <a:gd name="connsiteY0" fmla="*/ 0 h 488128"/>
              <a:gd name="connsiteX1" fmla="*/ 488128 w 488128"/>
              <a:gd name="connsiteY1" fmla="*/ 244064 h 488128"/>
              <a:gd name="connsiteX2" fmla="*/ 244064 w 488128"/>
              <a:gd name="connsiteY2" fmla="*/ 488128 h 488128"/>
              <a:gd name="connsiteX3" fmla="*/ 0 w 488128"/>
              <a:gd name="connsiteY3" fmla="*/ 244064 h 488128"/>
              <a:gd name="connsiteX4" fmla="*/ 244064 w 488128"/>
              <a:gd name="connsiteY4" fmla="*/ 0 h 4881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128" h="488128">
                <a:moveTo>
                  <a:pt x="244064" y="0"/>
                </a:moveTo>
                <a:cubicBezTo>
                  <a:pt x="378857" y="0"/>
                  <a:pt x="488128" y="109271"/>
                  <a:pt x="488128" y="244064"/>
                </a:cubicBezTo>
                <a:cubicBezTo>
                  <a:pt x="488128" y="378857"/>
                  <a:pt x="378857" y="488128"/>
                  <a:pt x="244064" y="488128"/>
                </a:cubicBezTo>
                <a:cubicBezTo>
                  <a:pt x="109271" y="488128"/>
                  <a:pt x="0" y="378857"/>
                  <a:pt x="0" y="244064"/>
                </a:cubicBezTo>
                <a:cubicBezTo>
                  <a:pt x="0" y="109271"/>
                  <a:pt x="109271" y="0"/>
                  <a:pt x="24406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3" name="Slide Number Placeholder 2"/>
          <p:cNvSpPr>
            <a:spLocks noGrp="1"/>
          </p:cNvSpPr>
          <p:nvPr>
            <p:ph type="sldNum" sz="quarter" idx="12"/>
          </p:nvPr>
        </p:nvSpPr>
        <p:spPr/>
        <p:txBody>
          <a:bodyPr/>
          <a:lstStyle/>
          <a:p>
            <a:fld id="{5AE1514C-5E56-4738-A1FF-4B1CFD2A3E36}" type="slidenum">
              <a:rPr lang="en-US" smtClean="0"/>
              <a:t>5</a:t>
            </a:fld>
            <a:endParaRPr lang="en-US" dirty="0"/>
          </a:p>
        </p:txBody>
      </p:sp>
      <p:pic>
        <p:nvPicPr>
          <p:cNvPr id="5" name="图片 4"/>
          <p:cNvPicPr>
            <a:picLocks noChangeAspect="1"/>
          </p:cNvPicPr>
          <p:nvPr/>
        </p:nvPicPr>
        <p:blipFill>
          <a:blip r:embed="rId4"/>
          <a:stretch>
            <a:fillRect/>
          </a:stretch>
        </p:blipFill>
        <p:spPr>
          <a:xfrm>
            <a:off x="8303839" y="613096"/>
            <a:ext cx="2596529" cy="808500"/>
          </a:xfrm>
          <a:prstGeom prst="rect">
            <a:avLst/>
          </a:prstGeom>
          <a:ln>
            <a:noFill/>
          </a:ln>
          <a:effectLst>
            <a:softEdge rad="112500"/>
          </a:effectLst>
        </p:spPr>
      </p:pic>
      <p:pic>
        <p:nvPicPr>
          <p:cNvPr id="6" name="图片 5"/>
          <p:cNvPicPr>
            <a:picLocks noChangeAspect="1"/>
          </p:cNvPicPr>
          <p:nvPr/>
        </p:nvPicPr>
        <p:blipFill>
          <a:blip r:embed="rId5"/>
          <a:stretch>
            <a:fillRect/>
          </a:stretch>
        </p:blipFill>
        <p:spPr>
          <a:xfrm>
            <a:off x="953949" y="4049326"/>
            <a:ext cx="1452016" cy="1188048"/>
          </a:xfrm>
          <a:prstGeom prst="rect">
            <a:avLst/>
          </a:prstGeom>
          <a:ln>
            <a:noFill/>
          </a:ln>
          <a:effectLst>
            <a:outerShdw blurRad="292100" dist="139700" dir="2700000" algn="tl" rotWithShape="0">
              <a:srgbClr val="333333">
                <a:alpha val="65000"/>
              </a:srgbClr>
            </a:outerShdw>
          </a:effectLst>
        </p:spPr>
      </p:pic>
      <p:pic>
        <p:nvPicPr>
          <p:cNvPr id="8" name="图片 7"/>
          <p:cNvPicPr>
            <a:picLocks noChangeAspect="1"/>
          </p:cNvPicPr>
          <p:nvPr/>
        </p:nvPicPr>
        <p:blipFill>
          <a:blip r:embed="rId5"/>
          <a:stretch>
            <a:fillRect/>
          </a:stretch>
        </p:blipFill>
        <p:spPr>
          <a:xfrm>
            <a:off x="953949" y="5468380"/>
            <a:ext cx="1452016" cy="1188048"/>
          </a:xfrm>
          <a:prstGeom prst="rect">
            <a:avLst/>
          </a:prstGeom>
          <a:ln>
            <a:noFill/>
          </a:ln>
          <a:effectLst>
            <a:outerShdw blurRad="292100" dist="139700" dir="2700000" algn="tl" rotWithShape="0">
              <a:srgbClr val="333333">
                <a:alpha val="65000"/>
              </a:srgbClr>
            </a:outerShdw>
          </a:effectLst>
        </p:spPr>
      </p:pic>
      <p:sp>
        <p:nvSpPr>
          <p:cNvPr id="17" name="箭头: 右 16"/>
          <p:cNvSpPr/>
          <p:nvPr/>
        </p:nvSpPr>
        <p:spPr>
          <a:xfrm>
            <a:off x="2697443" y="4788770"/>
            <a:ext cx="589820" cy="102932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图片 17"/>
          <p:cNvPicPr>
            <a:picLocks noChangeAspect="1"/>
          </p:cNvPicPr>
          <p:nvPr/>
        </p:nvPicPr>
        <p:blipFill>
          <a:blip r:embed="rId6"/>
          <a:stretch>
            <a:fillRect/>
          </a:stretch>
        </p:blipFill>
        <p:spPr>
          <a:xfrm>
            <a:off x="3436496" y="4399825"/>
            <a:ext cx="2805809" cy="1807214"/>
          </a:xfrm>
          <a:prstGeom prst="rect">
            <a:avLst/>
          </a:prstGeom>
          <a:ln>
            <a:noFill/>
          </a:ln>
          <a:effectLst>
            <a:outerShdw blurRad="292100" dist="139700" dir="2700000" algn="tl" rotWithShape="0">
              <a:srgbClr val="333333">
                <a:alpha val="65000"/>
              </a:srgbClr>
            </a:outerShdw>
          </a:effec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par>
                                <p:cTn id="10" presetID="10" presetClass="exit" presetSubtype="0" fill="hold" grpId="1" nodeType="withEffect">
                                  <p:stCondLst>
                                    <p:cond delay="250"/>
                                  </p:stCondLst>
                                  <p:childTnLst>
                                    <p:animEffect transition="out" filter="fade">
                                      <p:cBhvr>
                                        <p:cTn id="11" dur="500"/>
                                        <p:tgtEl>
                                          <p:spTgt spid="14"/>
                                        </p:tgtEl>
                                      </p:cBhvr>
                                    </p:animEffect>
                                    <p:set>
                                      <p:cBhvr>
                                        <p:cTn id="12" dur="1" fill="hold">
                                          <p:stCondLst>
                                            <p:cond delay="499"/>
                                          </p:stCondLst>
                                        </p:cTn>
                                        <p:tgtEl>
                                          <p:spTgt spid="14"/>
                                        </p:tgtEl>
                                        <p:attrNameLst>
                                          <p:attrName>style.visibility</p:attrName>
                                        </p:attrNameLst>
                                      </p:cBhvr>
                                      <p:to>
                                        <p:strVal val="hidden"/>
                                      </p:to>
                                    </p:set>
                                  </p:childTnLst>
                                </p:cTn>
                              </p:par>
                              <p:par>
                                <p:cTn id="13" presetID="53" presetClass="entr" presetSubtype="16" fill="hold" grpId="0" nodeType="withEffect">
                                  <p:stCondLst>
                                    <p:cond delay="250"/>
                                  </p:stCondLst>
                                  <p:childTnLst>
                                    <p:set>
                                      <p:cBhvr>
                                        <p:cTn id="14" dur="1" fill="hold">
                                          <p:stCondLst>
                                            <p:cond delay="0"/>
                                          </p:stCondLst>
                                        </p:cTn>
                                        <p:tgtEl>
                                          <p:spTgt spid="15"/>
                                        </p:tgtEl>
                                        <p:attrNameLst>
                                          <p:attrName>style.visibility</p:attrName>
                                        </p:attrNameLst>
                                      </p:cBhvr>
                                      <p:to>
                                        <p:strVal val="visible"/>
                                      </p:to>
                                    </p:set>
                                    <p:anim calcmode="lin" valueType="num">
                                      <p:cBhvr>
                                        <p:cTn id="15" dur="500" fill="hold"/>
                                        <p:tgtEl>
                                          <p:spTgt spid="15"/>
                                        </p:tgtEl>
                                        <p:attrNameLst>
                                          <p:attrName>ppt_w</p:attrName>
                                        </p:attrNameLst>
                                      </p:cBhvr>
                                      <p:tavLst>
                                        <p:tav tm="0">
                                          <p:val>
                                            <p:fltVal val="0"/>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animEffect transition="in" filter="fade">
                                      <p:cBhvr>
                                        <p:cTn id="17" dur="500"/>
                                        <p:tgtEl>
                                          <p:spTgt spid="15"/>
                                        </p:tgtEl>
                                      </p:cBhvr>
                                    </p:animEffect>
                                  </p:childTnLst>
                                </p:cTn>
                              </p:par>
                              <p:par>
                                <p:cTn id="18" presetID="10" presetClass="exit" presetSubtype="0" fill="hold" grpId="1" nodeType="withEffect">
                                  <p:stCondLst>
                                    <p:cond delay="500"/>
                                  </p:stCondLst>
                                  <p:childTnLst>
                                    <p:animEffect transition="out" filter="fade">
                                      <p:cBhvr>
                                        <p:cTn id="19" dur="500"/>
                                        <p:tgtEl>
                                          <p:spTgt spid="15"/>
                                        </p:tgtEl>
                                      </p:cBhvr>
                                    </p:animEffect>
                                    <p:set>
                                      <p:cBhvr>
                                        <p:cTn id="20" dur="1" fill="hold">
                                          <p:stCondLst>
                                            <p:cond delay="499"/>
                                          </p:stCondLst>
                                        </p:cTn>
                                        <p:tgtEl>
                                          <p:spTgt spid="15"/>
                                        </p:tgtEl>
                                        <p:attrNameLst>
                                          <p:attrName>style.visibility</p:attrName>
                                        </p:attrNameLst>
                                      </p:cBhvr>
                                      <p:to>
                                        <p:strVal val="hidden"/>
                                      </p:to>
                                    </p:set>
                                  </p:childTnLst>
                                </p:cTn>
                              </p:par>
                              <p:par>
                                <p:cTn id="21" presetID="53" presetClass="entr" presetSubtype="16" fill="hold" grpId="0" nodeType="withEffect">
                                  <p:stCondLst>
                                    <p:cond delay="500"/>
                                  </p:stCondLst>
                                  <p:childTnLst>
                                    <p:set>
                                      <p:cBhvr>
                                        <p:cTn id="22" dur="1" fill="hold">
                                          <p:stCondLst>
                                            <p:cond delay="0"/>
                                          </p:stCondLst>
                                        </p:cTn>
                                        <p:tgtEl>
                                          <p:spTgt spid="16"/>
                                        </p:tgtEl>
                                        <p:attrNameLst>
                                          <p:attrName>style.visibility</p:attrName>
                                        </p:attrNameLst>
                                      </p:cBhvr>
                                      <p:to>
                                        <p:strVal val="visible"/>
                                      </p:to>
                                    </p:set>
                                    <p:anim calcmode="lin" valueType="num">
                                      <p:cBhvr>
                                        <p:cTn id="23" dur="500" fill="hold"/>
                                        <p:tgtEl>
                                          <p:spTgt spid="16"/>
                                        </p:tgtEl>
                                        <p:attrNameLst>
                                          <p:attrName>ppt_w</p:attrName>
                                        </p:attrNameLst>
                                      </p:cBhvr>
                                      <p:tavLst>
                                        <p:tav tm="0">
                                          <p:val>
                                            <p:fltVal val="0"/>
                                          </p:val>
                                        </p:tav>
                                        <p:tav tm="100000">
                                          <p:val>
                                            <p:strVal val="#ppt_w"/>
                                          </p:val>
                                        </p:tav>
                                      </p:tavLst>
                                    </p:anim>
                                    <p:anim calcmode="lin" valueType="num">
                                      <p:cBhvr>
                                        <p:cTn id="24" dur="500" fill="hold"/>
                                        <p:tgtEl>
                                          <p:spTgt spid="16"/>
                                        </p:tgtEl>
                                        <p:attrNameLst>
                                          <p:attrName>ppt_h</p:attrName>
                                        </p:attrNameLst>
                                      </p:cBhvr>
                                      <p:tavLst>
                                        <p:tav tm="0">
                                          <p:val>
                                            <p:fltVal val="0"/>
                                          </p:val>
                                        </p:tav>
                                        <p:tav tm="100000">
                                          <p:val>
                                            <p:strVal val="#ppt_h"/>
                                          </p:val>
                                        </p:tav>
                                      </p:tavLst>
                                    </p:anim>
                                    <p:animEffect transition="in" filter="fade">
                                      <p:cBhvr>
                                        <p:cTn id="25" dur="500"/>
                                        <p:tgtEl>
                                          <p:spTgt spid="16"/>
                                        </p:tgtEl>
                                      </p:cBhvr>
                                    </p:animEffect>
                                  </p:childTnLst>
                                </p:cTn>
                              </p:par>
                              <p:par>
                                <p:cTn id="26" presetID="10" presetClass="exit" presetSubtype="0" fill="hold" grpId="1" nodeType="withEffect">
                                  <p:stCondLst>
                                    <p:cond delay="750"/>
                                  </p:stCondLst>
                                  <p:childTnLst>
                                    <p:animEffect transition="out" filter="fade">
                                      <p:cBhvr>
                                        <p:cTn id="27" dur="500"/>
                                        <p:tgtEl>
                                          <p:spTgt spid="16"/>
                                        </p:tgtEl>
                                      </p:cBhvr>
                                    </p:animEffect>
                                    <p:set>
                                      <p:cBhvr>
                                        <p:cTn id="28" dur="1" fill="hold">
                                          <p:stCondLst>
                                            <p:cond delay="499"/>
                                          </p:stCondLst>
                                        </p:cTn>
                                        <p:tgtEl>
                                          <p:spTgt spid="16"/>
                                        </p:tgtEl>
                                        <p:attrNameLst>
                                          <p:attrName>style.visibility</p:attrName>
                                        </p:attrNameLst>
                                      </p:cBhvr>
                                      <p:to>
                                        <p:strVal val="hidden"/>
                                      </p:to>
                                    </p:set>
                                  </p:childTnLst>
                                </p:cTn>
                              </p:par>
                              <p:par>
                                <p:cTn id="29" presetID="53" presetClass="entr" presetSubtype="16"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p:cTn id="31" dur="500" fill="hold"/>
                                        <p:tgtEl>
                                          <p:spTgt spid="10"/>
                                        </p:tgtEl>
                                        <p:attrNameLst>
                                          <p:attrName>ppt_w</p:attrName>
                                        </p:attrNameLst>
                                      </p:cBhvr>
                                      <p:tavLst>
                                        <p:tav tm="0">
                                          <p:val>
                                            <p:fltVal val="0"/>
                                          </p:val>
                                        </p:tav>
                                        <p:tav tm="100000">
                                          <p:val>
                                            <p:strVal val="#ppt_w"/>
                                          </p:val>
                                        </p:tav>
                                      </p:tavLst>
                                    </p:anim>
                                    <p:anim calcmode="lin" valueType="num">
                                      <p:cBhvr>
                                        <p:cTn id="32" dur="500" fill="hold"/>
                                        <p:tgtEl>
                                          <p:spTgt spid="10"/>
                                        </p:tgtEl>
                                        <p:attrNameLst>
                                          <p:attrName>ppt_h</p:attrName>
                                        </p:attrNameLst>
                                      </p:cBhvr>
                                      <p:tavLst>
                                        <p:tav tm="0">
                                          <p:val>
                                            <p:fltVal val="0"/>
                                          </p:val>
                                        </p:tav>
                                        <p:tav tm="100000">
                                          <p:val>
                                            <p:strVal val="#ppt_h"/>
                                          </p:val>
                                        </p:tav>
                                      </p:tavLst>
                                    </p:anim>
                                    <p:animEffect transition="in" filter="fade">
                                      <p:cBhvr>
                                        <p:cTn id="33" dur="500"/>
                                        <p:tgtEl>
                                          <p:spTgt spid="10"/>
                                        </p:tgtEl>
                                      </p:cBhvr>
                                    </p:animEffect>
                                  </p:childTnLst>
                                </p:cTn>
                              </p:par>
                              <p:par>
                                <p:cTn id="34" presetID="10" presetClass="exit" presetSubtype="0" fill="hold" grpId="1" nodeType="withEffect">
                                  <p:stCondLst>
                                    <p:cond delay="250"/>
                                  </p:stCondLst>
                                  <p:childTnLst>
                                    <p:animEffect transition="out" filter="fade">
                                      <p:cBhvr>
                                        <p:cTn id="35" dur="500"/>
                                        <p:tgtEl>
                                          <p:spTgt spid="10"/>
                                        </p:tgtEl>
                                      </p:cBhvr>
                                    </p:animEffect>
                                    <p:set>
                                      <p:cBhvr>
                                        <p:cTn id="36" dur="1" fill="hold">
                                          <p:stCondLst>
                                            <p:cond delay="499"/>
                                          </p:stCondLst>
                                        </p:cTn>
                                        <p:tgtEl>
                                          <p:spTgt spid="10"/>
                                        </p:tgtEl>
                                        <p:attrNameLst>
                                          <p:attrName>style.visibility</p:attrName>
                                        </p:attrNameLst>
                                      </p:cBhvr>
                                      <p:to>
                                        <p:strVal val="hidden"/>
                                      </p:to>
                                    </p:set>
                                  </p:childTnLst>
                                </p:cTn>
                              </p:par>
                              <p:par>
                                <p:cTn id="37" presetID="53" presetClass="entr" presetSubtype="16" fill="hold" grpId="0" nodeType="withEffect">
                                  <p:stCondLst>
                                    <p:cond delay="250"/>
                                  </p:stCondLst>
                                  <p:childTnLst>
                                    <p:set>
                                      <p:cBhvr>
                                        <p:cTn id="38" dur="1" fill="hold">
                                          <p:stCondLst>
                                            <p:cond delay="0"/>
                                          </p:stCondLst>
                                        </p:cTn>
                                        <p:tgtEl>
                                          <p:spTgt spid="11"/>
                                        </p:tgtEl>
                                        <p:attrNameLst>
                                          <p:attrName>style.visibility</p:attrName>
                                        </p:attrNameLst>
                                      </p:cBhvr>
                                      <p:to>
                                        <p:strVal val="visible"/>
                                      </p:to>
                                    </p:set>
                                    <p:anim calcmode="lin" valueType="num">
                                      <p:cBhvr>
                                        <p:cTn id="39" dur="500" fill="hold"/>
                                        <p:tgtEl>
                                          <p:spTgt spid="11"/>
                                        </p:tgtEl>
                                        <p:attrNameLst>
                                          <p:attrName>ppt_w</p:attrName>
                                        </p:attrNameLst>
                                      </p:cBhvr>
                                      <p:tavLst>
                                        <p:tav tm="0">
                                          <p:val>
                                            <p:fltVal val="0"/>
                                          </p:val>
                                        </p:tav>
                                        <p:tav tm="100000">
                                          <p:val>
                                            <p:strVal val="#ppt_w"/>
                                          </p:val>
                                        </p:tav>
                                      </p:tavLst>
                                    </p:anim>
                                    <p:anim calcmode="lin" valueType="num">
                                      <p:cBhvr>
                                        <p:cTn id="40" dur="500" fill="hold"/>
                                        <p:tgtEl>
                                          <p:spTgt spid="11"/>
                                        </p:tgtEl>
                                        <p:attrNameLst>
                                          <p:attrName>ppt_h</p:attrName>
                                        </p:attrNameLst>
                                      </p:cBhvr>
                                      <p:tavLst>
                                        <p:tav tm="0">
                                          <p:val>
                                            <p:fltVal val="0"/>
                                          </p:val>
                                        </p:tav>
                                        <p:tav tm="100000">
                                          <p:val>
                                            <p:strVal val="#ppt_h"/>
                                          </p:val>
                                        </p:tav>
                                      </p:tavLst>
                                    </p:anim>
                                    <p:animEffect transition="in" filter="fade">
                                      <p:cBhvr>
                                        <p:cTn id="41" dur="500"/>
                                        <p:tgtEl>
                                          <p:spTgt spid="11"/>
                                        </p:tgtEl>
                                      </p:cBhvr>
                                    </p:animEffect>
                                  </p:childTnLst>
                                </p:cTn>
                              </p:par>
                              <p:par>
                                <p:cTn id="42" presetID="10" presetClass="exit" presetSubtype="0" fill="hold" grpId="1" nodeType="withEffect">
                                  <p:stCondLst>
                                    <p:cond delay="500"/>
                                  </p:stCondLst>
                                  <p:childTnLst>
                                    <p:animEffect transition="out" filter="fade">
                                      <p:cBhvr>
                                        <p:cTn id="43" dur="500"/>
                                        <p:tgtEl>
                                          <p:spTgt spid="11"/>
                                        </p:tgtEl>
                                      </p:cBhvr>
                                    </p:animEffect>
                                    <p:set>
                                      <p:cBhvr>
                                        <p:cTn id="44" dur="1" fill="hold">
                                          <p:stCondLst>
                                            <p:cond delay="499"/>
                                          </p:stCondLst>
                                        </p:cTn>
                                        <p:tgtEl>
                                          <p:spTgt spid="11"/>
                                        </p:tgtEl>
                                        <p:attrNameLst>
                                          <p:attrName>style.visibility</p:attrName>
                                        </p:attrNameLst>
                                      </p:cBhvr>
                                      <p:to>
                                        <p:strVal val="hidden"/>
                                      </p:to>
                                    </p:set>
                                  </p:childTnLst>
                                </p:cTn>
                              </p:par>
                              <p:par>
                                <p:cTn id="45" presetID="53" presetClass="entr" presetSubtype="16" fill="hold" grpId="0" nodeType="withEffect">
                                  <p:stCondLst>
                                    <p:cond delay="500"/>
                                  </p:stCondLst>
                                  <p:childTnLst>
                                    <p:set>
                                      <p:cBhvr>
                                        <p:cTn id="46" dur="1" fill="hold">
                                          <p:stCondLst>
                                            <p:cond delay="0"/>
                                          </p:stCondLst>
                                        </p:cTn>
                                        <p:tgtEl>
                                          <p:spTgt spid="12"/>
                                        </p:tgtEl>
                                        <p:attrNameLst>
                                          <p:attrName>style.visibility</p:attrName>
                                        </p:attrNameLst>
                                      </p:cBhvr>
                                      <p:to>
                                        <p:strVal val="visible"/>
                                      </p:to>
                                    </p:set>
                                    <p:anim calcmode="lin" valueType="num">
                                      <p:cBhvr>
                                        <p:cTn id="47" dur="500" fill="hold"/>
                                        <p:tgtEl>
                                          <p:spTgt spid="12"/>
                                        </p:tgtEl>
                                        <p:attrNameLst>
                                          <p:attrName>ppt_w</p:attrName>
                                        </p:attrNameLst>
                                      </p:cBhvr>
                                      <p:tavLst>
                                        <p:tav tm="0">
                                          <p:val>
                                            <p:fltVal val="0"/>
                                          </p:val>
                                        </p:tav>
                                        <p:tav tm="100000">
                                          <p:val>
                                            <p:strVal val="#ppt_w"/>
                                          </p:val>
                                        </p:tav>
                                      </p:tavLst>
                                    </p:anim>
                                    <p:anim calcmode="lin" valueType="num">
                                      <p:cBhvr>
                                        <p:cTn id="48" dur="500" fill="hold"/>
                                        <p:tgtEl>
                                          <p:spTgt spid="12"/>
                                        </p:tgtEl>
                                        <p:attrNameLst>
                                          <p:attrName>ppt_h</p:attrName>
                                        </p:attrNameLst>
                                      </p:cBhvr>
                                      <p:tavLst>
                                        <p:tav tm="0">
                                          <p:val>
                                            <p:fltVal val="0"/>
                                          </p:val>
                                        </p:tav>
                                        <p:tav tm="100000">
                                          <p:val>
                                            <p:strVal val="#ppt_h"/>
                                          </p:val>
                                        </p:tav>
                                      </p:tavLst>
                                    </p:anim>
                                    <p:animEffect transition="in" filter="fade">
                                      <p:cBhvr>
                                        <p:cTn id="49" dur="500"/>
                                        <p:tgtEl>
                                          <p:spTgt spid="12"/>
                                        </p:tgtEl>
                                      </p:cBhvr>
                                    </p:animEffect>
                                  </p:childTnLst>
                                </p:cTn>
                              </p:par>
                              <p:par>
                                <p:cTn id="50" presetID="10" presetClass="exit" presetSubtype="0" fill="hold" grpId="1" nodeType="withEffect">
                                  <p:stCondLst>
                                    <p:cond delay="750"/>
                                  </p:stCondLst>
                                  <p:childTnLst>
                                    <p:animEffect transition="out" filter="fade">
                                      <p:cBhvr>
                                        <p:cTn id="51" dur="500"/>
                                        <p:tgtEl>
                                          <p:spTgt spid="12"/>
                                        </p:tgtEl>
                                      </p:cBhvr>
                                    </p:animEffect>
                                    <p:set>
                                      <p:cBhvr>
                                        <p:cTn id="52" dur="1" fill="hold">
                                          <p:stCondLst>
                                            <p:cond delay="499"/>
                                          </p:stCondLst>
                                        </p:cTn>
                                        <p:tgtEl>
                                          <p:spTgt spid="12"/>
                                        </p:tgtEl>
                                        <p:attrNameLst>
                                          <p:attrName>style.visibility</p:attrName>
                                        </p:attrNameLst>
                                      </p:cBhvr>
                                      <p:to>
                                        <p:strVal val="hidden"/>
                                      </p:to>
                                    </p:set>
                                  </p:childTnLst>
                                </p:cTn>
                              </p:par>
                            </p:childTnLst>
                          </p:cTn>
                        </p:par>
                        <p:par>
                          <p:cTn id="53" fill="hold">
                            <p:stCondLst>
                              <p:cond delay="500"/>
                            </p:stCondLst>
                            <p:childTnLst>
                              <p:par>
                                <p:cTn id="54" presetID="1" presetClass="entr" presetSubtype="0" fill="hold" grpId="0" nodeType="afterEffect">
                                  <p:stCondLst>
                                    <p:cond delay="0"/>
                                  </p:stCondLst>
                                  <p:childTnLst>
                                    <p:set>
                                      <p:cBhvr>
                                        <p:cTn id="55" dur="1" fill="hold">
                                          <p:stCondLst>
                                            <p:cond delay="0"/>
                                          </p:stCondLst>
                                        </p:cTn>
                                        <p:tgtEl>
                                          <p:spTgt spid="19"/>
                                        </p:tgtEl>
                                        <p:attrNameLst>
                                          <p:attrName>style.visibility</p:attrName>
                                        </p:attrNameLst>
                                      </p:cBhvr>
                                      <p:to>
                                        <p:strVal val="visible"/>
                                      </p:to>
                                    </p:set>
                                  </p:childTnLst>
                                </p:cTn>
                              </p:par>
                            </p:childTnLst>
                          </p:cTn>
                        </p:par>
                        <p:par>
                          <p:cTn id="56" fill="hold">
                            <p:stCondLst>
                              <p:cond delay="500"/>
                            </p:stCondLst>
                            <p:childTnLst>
                              <p:par>
                                <p:cTn id="57" presetID="2" presetClass="entr" presetSubtype="1" decel="100000" fill="hold" grpId="0" nodeType="afterEffect">
                                  <p:stCondLst>
                                    <p:cond delay="0"/>
                                  </p:stCondLst>
                                  <p:childTnLst>
                                    <p:set>
                                      <p:cBhvr>
                                        <p:cTn id="58" dur="1" fill="hold">
                                          <p:stCondLst>
                                            <p:cond delay="0"/>
                                          </p:stCondLst>
                                        </p:cTn>
                                        <p:tgtEl>
                                          <p:spTgt spid="46"/>
                                        </p:tgtEl>
                                        <p:attrNameLst>
                                          <p:attrName>style.visibility</p:attrName>
                                        </p:attrNameLst>
                                      </p:cBhvr>
                                      <p:to>
                                        <p:strVal val="visible"/>
                                      </p:to>
                                    </p:set>
                                    <p:anim calcmode="lin" valueType="num">
                                      <p:cBhvr additive="base">
                                        <p:cTn id="59" dur="650" fill="hold"/>
                                        <p:tgtEl>
                                          <p:spTgt spid="46"/>
                                        </p:tgtEl>
                                        <p:attrNameLst>
                                          <p:attrName>ppt_x</p:attrName>
                                        </p:attrNameLst>
                                      </p:cBhvr>
                                      <p:tavLst>
                                        <p:tav tm="0">
                                          <p:val>
                                            <p:strVal val="#ppt_x"/>
                                          </p:val>
                                        </p:tav>
                                        <p:tav tm="100000">
                                          <p:val>
                                            <p:strVal val="#ppt_x"/>
                                          </p:val>
                                        </p:tav>
                                      </p:tavLst>
                                    </p:anim>
                                    <p:anim calcmode="lin" valueType="num">
                                      <p:cBhvr additive="base">
                                        <p:cTn id="60" dur="650" fill="hold"/>
                                        <p:tgtEl>
                                          <p:spTgt spid="4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15" grpId="0" animBg="1"/>
      <p:bldP spid="15" grpId="1" animBg="1"/>
      <p:bldP spid="16" grpId="0" animBg="1"/>
      <p:bldP spid="16" grpId="1" animBg="1"/>
      <p:bldP spid="10" grpId="0" animBg="1"/>
      <p:bldP spid="10" grpId="1" animBg="1"/>
      <p:bldP spid="11" grpId="0" animBg="1"/>
      <p:bldP spid="11" grpId="1" animBg="1"/>
      <p:bldP spid="12" grpId="0" animBg="1"/>
      <p:bldP spid="12" grpId="1" animBg="1"/>
      <p:bldP spid="46" grpId="0" animBg="1"/>
      <p:bldP spid="1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Placeholder 30"/>
          <p:cNvPicPr>
            <a:picLocks noGrp="1" noChangeAspect="1"/>
          </p:cNvPicPr>
          <p:nvPr>
            <p:ph type="pic" sz="quarter" idx="14"/>
          </p:nvPr>
        </p:nvPicPr>
        <p:blipFill>
          <a:blip r:embed="rId3">
            <a:extLst>
              <a:ext uri="{28A0092B-C50C-407E-A947-70E740481C1C}">
                <a14:useLocalDpi xmlns:a14="http://schemas.microsoft.com/office/drawing/2010/main" val="0"/>
              </a:ext>
            </a:extLst>
          </a:blip>
          <a:srcRect/>
          <a:stretch>
            <a:fillRect/>
          </a:stretch>
        </p:blipFill>
        <p:spPr/>
      </p:pic>
      <p:sp>
        <p:nvSpPr>
          <p:cNvPr id="4" name="Rectangle 3"/>
          <p:cNvSpPr/>
          <p:nvPr/>
        </p:nvSpPr>
        <p:spPr>
          <a:xfrm>
            <a:off x="0" y="0"/>
            <a:ext cx="12192000" cy="6858000"/>
          </a:xfrm>
          <a:prstGeom prst="rect">
            <a:avLst/>
          </a:prstGeom>
          <a:solidFill>
            <a:srgbClr val="00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5" name="Oval 14"/>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6" name="Oval 15"/>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0" name="Oval 9"/>
          <p:cNvSpPr/>
          <p:nvPr/>
        </p:nvSpPr>
        <p:spPr>
          <a:xfrm>
            <a:off x="5907634" y="3213970"/>
            <a:ext cx="2805809" cy="2783284"/>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1" name="Oval 10"/>
          <p:cNvSpPr/>
          <p:nvPr/>
        </p:nvSpPr>
        <p:spPr>
          <a:xfrm>
            <a:off x="5907634" y="3213970"/>
            <a:ext cx="2805809" cy="2783284"/>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2" name="Oval 11"/>
          <p:cNvSpPr/>
          <p:nvPr/>
        </p:nvSpPr>
        <p:spPr>
          <a:xfrm>
            <a:off x="5907634" y="3213970"/>
            <a:ext cx="2805809" cy="2783284"/>
          </a:xfrm>
          <a:prstGeom prst="ellipse">
            <a:avLst/>
          </a:prstGeom>
          <a:noFill/>
          <a:ln w="19050" cmpd="thinThick">
            <a:solidFill>
              <a:schemeClr val="accent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46" name="Rectangle 45"/>
          <p:cNvSpPr/>
          <p:nvPr/>
        </p:nvSpPr>
        <p:spPr>
          <a:xfrm flipH="1">
            <a:off x="7911255" y="4253573"/>
            <a:ext cx="2995659" cy="7040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lnSpc>
                <a:spcPct val="90000"/>
              </a:lnSpc>
            </a:pPr>
            <a:r>
              <a:rPr lang="en-US" sz="3600" b="1" dirty="0">
                <a:gradFill>
                  <a:gsLst>
                    <a:gs pos="0">
                      <a:srgbClr val="75D1FF">
                        <a:lumMod val="5000"/>
                        <a:lumOff val="95000"/>
                      </a:srgbClr>
                    </a:gs>
                    <a:gs pos="100000">
                      <a:srgbClr val="FFFFFF"/>
                    </a:gs>
                  </a:gsLst>
                  <a:lin ang="5400000" scaled="1"/>
                </a:gradFill>
              </a:rPr>
              <a:t>tips</a:t>
            </a:r>
            <a:r>
              <a:rPr lang="en-US" sz="3600" b="1" spc="-100" dirty="0">
                <a:gradFill>
                  <a:gsLst>
                    <a:gs pos="0">
                      <a:srgbClr val="75D1FF">
                        <a:lumMod val="5000"/>
                        <a:lumOff val="95000"/>
                      </a:srgbClr>
                    </a:gs>
                    <a:gs pos="100000">
                      <a:srgbClr val="FFFFFF"/>
                    </a:gs>
                  </a:gsLst>
                  <a:lin ang="5400000" scaled="1"/>
                </a:gradFill>
              </a:rPr>
              <a:t> </a:t>
            </a:r>
            <a:r>
              <a:rPr lang="en-US" sz="3600" b="1" dirty="0">
                <a:gradFill>
                  <a:gsLst>
                    <a:gs pos="0">
                      <a:srgbClr val="75D1FF">
                        <a:lumMod val="5000"/>
                        <a:lumOff val="95000"/>
                      </a:srgbClr>
                    </a:gs>
                    <a:gs pos="100000">
                      <a:srgbClr val="FFFFFF"/>
                    </a:gs>
                  </a:gsLst>
                  <a:lin ang="5400000" scaled="1"/>
                </a:gradFill>
              </a:rPr>
              <a:t>&amp; tricks</a:t>
            </a:r>
          </a:p>
        </p:txBody>
      </p:sp>
      <p:sp>
        <p:nvSpPr>
          <p:cNvPr id="9" name="Title 6"/>
          <p:cNvSpPr txBox="1"/>
          <p:nvPr/>
        </p:nvSpPr>
        <p:spPr>
          <a:xfrm>
            <a:off x="1679957" y="3280601"/>
            <a:ext cx="5909265" cy="874205"/>
          </a:xfrm>
          <a:prstGeom prst="rect">
            <a:avLst/>
          </a:prstGeom>
        </p:spPr>
        <p:txBody>
          <a:bodyPr vert="horz" lIns="91440" tIns="0" rIns="91440" bIns="0" rtlCol="0" anchor="ctr">
            <a:noAutofit/>
          </a:bodyPr>
          <a:lstStyle>
            <a:lvl1pPr algn="ctr" defTabSz="914400" rtl="0" eaLnBrk="1" latinLnBrk="0" hangingPunct="1">
              <a:lnSpc>
                <a:spcPct val="90000"/>
              </a:lnSpc>
              <a:spcBef>
                <a:spcPct val="0"/>
              </a:spcBef>
              <a:buNone/>
              <a:defRPr lang="en-US" sz="3200" b="1" i="0" kern="1200" spc="300" dirty="0">
                <a:solidFill>
                  <a:schemeClr val="tx1">
                    <a:lumMod val="85000"/>
                    <a:lumOff val="15000"/>
                  </a:schemeClr>
                </a:solidFill>
                <a:latin typeface="+mj-lt"/>
                <a:ea typeface="+mn-ea"/>
                <a:cs typeface="Segoe UI Semilight" panose="020B0402040204020203" pitchFamily="34" charset="0"/>
              </a:defRPr>
            </a:lvl1pPr>
          </a:lstStyle>
          <a:p>
            <a:endParaRPr lang="en-US" sz="8800" spc="-300" dirty="0">
              <a:gradFill>
                <a:gsLst>
                  <a:gs pos="0">
                    <a:schemeClr val="accent1">
                      <a:lumMod val="5000"/>
                      <a:lumOff val="95000"/>
                    </a:schemeClr>
                  </a:gs>
                  <a:gs pos="100000">
                    <a:schemeClr val="bg1"/>
                  </a:gs>
                </a:gsLst>
                <a:lin ang="5400000" scaled="1"/>
              </a:gradFill>
              <a:latin typeface="+mn-lt"/>
            </a:endParaRPr>
          </a:p>
        </p:txBody>
      </p:sp>
      <p:sp>
        <p:nvSpPr>
          <p:cNvPr id="7" name="Title 6"/>
          <p:cNvSpPr>
            <a:spLocks noGrp="1"/>
          </p:cNvSpPr>
          <p:nvPr>
            <p:ph type="ctrTitle"/>
          </p:nvPr>
        </p:nvSpPr>
        <p:spPr>
          <a:xfrm>
            <a:off x="640519" y="1381679"/>
            <a:ext cx="8804365" cy="2336024"/>
          </a:xfrm>
        </p:spPr>
        <p:txBody>
          <a:bodyPr/>
          <a:lstStyle/>
          <a:p>
            <a:r>
              <a:rPr lang="en-US" sz="5400" dirty="0"/>
              <a:t>Quick Tutorial on SWRL in Protégé</a:t>
            </a:r>
            <a:br>
              <a:rPr lang="en-US" sz="5400" dirty="0"/>
            </a:br>
            <a:r>
              <a:rPr lang="en-US" sz="5400" dirty="0"/>
              <a:t>– apply property</a:t>
            </a:r>
          </a:p>
        </p:txBody>
      </p:sp>
      <p:sp>
        <p:nvSpPr>
          <p:cNvPr id="19" name="Freeform: Shape 18"/>
          <p:cNvSpPr/>
          <p:nvPr/>
        </p:nvSpPr>
        <p:spPr>
          <a:xfrm>
            <a:off x="7066536" y="4361548"/>
            <a:ext cx="488128" cy="488128"/>
          </a:xfrm>
          <a:custGeom>
            <a:avLst/>
            <a:gdLst>
              <a:gd name="connsiteX0" fmla="*/ 244064 w 488128"/>
              <a:gd name="connsiteY0" fmla="*/ 0 h 488128"/>
              <a:gd name="connsiteX1" fmla="*/ 488128 w 488128"/>
              <a:gd name="connsiteY1" fmla="*/ 244064 h 488128"/>
              <a:gd name="connsiteX2" fmla="*/ 244064 w 488128"/>
              <a:gd name="connsiteY2" fmla="*/ 488128 h 488128"/>
              <a:gd name="connsiteX3" fmla="*/ 0 w 488128"/>
              <a:gd name="connsiteY3" fmla="*/ 244064 h 488128"/>
              <a:gd name="connsiteX4" fmla="*/ 244064 w 488128"/>
              <a:gd name="connsiteY4" fmla="*/ 0 h 4881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128" h="488128">
                <a:moveTo>
                  <a:pt x="244064" y="0"/>
                </a:moveTo>
                <a:cubicBezTo>
                  <a:pt x="378857" y="0"/>
                  <a:pt x="488128" y="109271"/>
                  <a:pt x="488128" y="244064"/>
                </a:cubicBezTo>
                <a:cubicBezTo>
                  <a:pt x="488128" y="378857"/>
                  <a:pt x="378857" y="488128"/>
                  <a:pt x="244064" y="488128"/>
                </a:cubicBezTo>
                <a:cubicBezTo>
                  <a:pt x="109271" y="488128"/>
                  <a:pt x="0" y="378857"/>
                  <a:pt x="0" y="244064"/>
                </a:cubicBezTo>
                <a:cubicBezTo>
                  <a:pt x="0" y="109271"/>
                  <a:pt x="109271" y="0"/>
                  <a:pt x="24406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3" name="Slide Number Placeholder 2"/>
          <p:cNvSpPr>
            <a:spLocks noGrp="1"/>
          </p:cNvSpPr>
          <p:nvPr>
            <p:ph type="sldNum" sz="quarter" idx="12"/>
          </p:nvPr>
        </p:nvSpPr>
        <p:spPr/>
        <p:txBody>
          <a:bodyPr/>
          <a:lstStyle/>
          <a:p>
            <a:fld id="{5AE1514C-5E56-4738-A1FF-4B1CFD2A3E36}" type="slidenum">
              <a:rPr lang="en-US" smtClean="0"/>
              <a:t>6</a:t>
            </a:fld>
            <a:endParaRPr lang="en-US" dirty="0"/>
          </a:p>
        </p:txBody>
      </p:sp>
      <p:pic>
        <p:nvPicPr>
          <p:cNvPr id="5" name="图片 4">
            <a:extLst>
              <a:ext uri="{FF2B5EF4-FFF2-40B4-BE49-F238E27FC236}">
                <a16:creationId xmlns:a16="http://schemas.microsoft.com/office/drawing/2014/main" id="{E6A496C3-F499-5703-ABCA-1F8F7FDD8395}"/>
              </a:ext>
            </a:extLst>
          </p:cNvPr>
          <p:cNvPicPr>
            <a:picLocks noChangeAspect="1"/>
          </p:cNvPicPr>
          <p:nvPr/>
        </p:nvPicPr>
        <p:blipFill>
          <a:blip r:embed="rId4"/>
          <a:stretch>
            <a:fillRect/>
          </a:stretch>
        </p:blipFill>
        <p:spPr>
          <a:xfrm>
            <a:off x="8303839" y="613096"/>
            <a:ext cx="2596529" cy="808500"/>
          </a:xfrm>
          <a:prstGeom prst="rect">
            <a:avLst/>
          </a:prstGeom>
          <a:ln>
            <a:noFill/>
          </a:ln>
          <a:effectLst>
            <a:softEdge rad="112500"/>
          </a:effectLst>
        </p:spPr>
      </p:pic>
      <p:pic>
        <p:nvPicPr>
          <p:cNvPr id="8" name="Picture 7">
            <a:extLst>
              <a:ext uri="{FF2B5EF4-FFF2-40B4-BE49-F238E27FC236}">
                <a16:creationId xmlns:a16="http://schemas.microsoft.com/office/drawing/2014/main" id="{9189F27A-219D-21DB-1C62-2FCBD8BE2DCF}"/>
              </a:ext>
            </a:extLst>
          </p:cNvPr>
          <p:cNvPicPr>
            <a:picLocks noChangeAspect="1"/>
          </p:cNvPicPr>
          <p:nvPr/>
        </p:nvPicPr>
        <p:blipFill>
          <a:blip r:embed="rId5">
            <a:extLst>
              <a:ext uri="{BEBA8EAE-BF5A-486C-A8C5-ECC9F3942E4B}">
                <a14:imgProps xmlns:a14="http://schemas.microsoft.com/office/drawing/2010/main">
                  <a14:imgLayer r:embed="rId6">
                    <a14:imgEffect>
                      <a14:colorTemperature colorTemp="7200"/>
                    </a14:imgEffect>
                  </a14:imgLayer>
                </a14:imgProps>
              </a:ext>
            </a:extLst>
          </a:blip>
          <a:stretch>
            <a:fillRect/>
          </a:stretch>
        </p:blipFill>
        <p:spPr>
          <a:xfrm>
            <a:off x="1820839" y="3902324"/>
            <a:ext cx="4514256" cy="257807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726370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par>
                                <p:cTn id="10" presetID="10" presetClass="exit" presetSubtype="0" fill="hold" grpId="1" nodeType="withEffect">
                                  <p:stCondLst>
                                    <p:cond delay="250"/>
                                  </p:stCondLst>
                                  <p:childTnLst>
                                    <p:animEffect transition="out" filter="fade">
                                      <p:cBhvr>
                                        <p:cTn id="11" dur="500"/>
                                        <p:tgtEl>
                                          <p:spTgt spid="14"/>
                                        </p:tgtEl>
                                      </p:cBhvr>
                                    </p:animEffect>
                                    <p:set>
                                      <p:cBhvr>
                                        <p:cTn id="12" dur="1" fill="hold">
                                          <p:stCondLst>
                                            <p:cond delay="499"/>
                                          </p:stCondLst>
                                        </p:cTn>
                                        <p:tgtEl>
                                          <p:spTgt spid="14"/>
                                        </p:tgtEl>
                                        <p:attrNameLst>
                                          <p:attrName>style.visibility</p:attrName>
                                        </p:attrNameLst>
                                      </p:cBhvr>
                                      <p:to>
                                        <p:strVal val="hidden"/>
                                      </p:to>
                                    </p:set>
                                  </p:childTnLst>
                                </p:cTn>
                              </p:par>
                              <p:par>
                                <p:cTn id="13" presetID="53" presetClass="entr" presetSubtype="16" fill="hold" grpId="0" nodeType="withEffect">
                                  <p:stCondLst>
                                    <p:cond delay="250"/>
                                  </p:stCondLst>
                                  <p:childTnLst>
                                    <p:set>
                                      <p:cBhvr>
                                        <p:cTn id="14" dur="1" fill="hold">
                                          <p:stCondLst>
                                            <p:cond delay="0"/>
                                          </p:stCondLst>
                                        </p:cTn>
                                        <p:tgtEl>
                                          <p:spTgt spid="15"/>
                                        </p:tgtEl>
                                        <p:attrNameLst>
                                          <p:attrName>style.visibility</p:attrName>
                                        </p:attrNameLst>
                                      </p:cBhvr>
                                      <p:to>
                                        <p:strVal val="visible"/>
                                      </p:to>
                                    </p:set>
                                    <p:anim calcmode="lin" valueType="num">
                                      <p:cBhvr>
                                        <p:cTn id="15" dur="500" fill="hold"/>
                                        <p:tgtEl>
                                          <p:spTgt spid="15"/>
                                        </p:tgtEl>
                                        <p:attrNameLst>
                                          <p:attrName>ppt_w</p:attrName>
                                        </p:attrNameLst>
                                      </p:cBhvr>
                                      <p:tavLst>
                                        <p:tav tm="0">
                                          <p:val>
                                            <p:fltVal val="0"/>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animEffect transition="in" filter="fade">
                                      <p:cBhvr>
                                        <p:cTn id="17" dur="500"/>
                                        <p:tgtEl>
                                          <p:spTgt spid="15"/>
                                        </p:tgtEl>
                                      </p:cBhvr>
                                    </p:animEffect>
                                  </p:childTnLst>
                                </p:cTn>
                              </p:par>
                              <p:par>
                                <p:cTn id="18" presetID="10" presetClass="exit" presetSubtype="0" fill="hold" grpId="1" nodeType="withEffect">
                                  <p:stCondLst>
                                    <p:cond delay="500"/>
                                  </p:stCondLst>
                                  <p:childTnLst>
                                    <p:animEffect transition="out" filter="fade">
                                      <p:cBhvr>
                                        <p:cTn id="19" dur="500"/>
                                        <p:tgtEl>
                                          <p:spTgt spid="15"/>
                                        </p:tgtEl>
                                      </p:cBhvr>
                                    </p:animEffect>
                                    <p:set>
                                      <p:cBhvr>
                                        <p:cTn id="20" dur="1" fill="hold">
                                          <p:stCondLst>
                                            <p:cond delay="499"/>
                                          </p:stCondLst>
                                        </p:cTn>
                                        <p:tgtEl>
                                          <p:spTgt spid="15"/>
                                        </p:tgtEl>
                                        <p:attrNameLst>
                                          <p:attrName>style.visibility</p:attrName>
                                        </p:attrNameLst>
                                      </p:cBhvr>
                                      <p:to>
                                        <p:strVal val="hidden"/>
                                      </p:to>
                                    </p:set>
                                  </p:childTnLst>
                                </p:cTn>
                              </p:par>
                              <p:par>
                                <p:cTn id="21" presetID="53" presetClass="entr" presetSubtype="16" fill="hold" grpId="0" nodeType="withEffect">
                                  <p:stCondLst>
                                    <p:cond delay="500"/>
                                  </p:stCondLst>
                                  <p:childTnLst>
                                    <p:set>
                                      <p:cBhvr>
                                        <p:cTn id="22" dur="1" fill="hold">
                                          <p:stCondLst>
                                            <p:cond delay="0"/>
                                          </p:stCondLst>
                                        </p:cTn>
                                        <p:tgtEl>
                                          <p:spTgt spid="16"/>
                                        </p:tgtEl>
                                        <p:attrNameLst>
                                          <p:attrName>style.visibility</p:attrName>
                                        </p:attrNameLst>
                                      </p:cBhvr>
                                      <p:to>
                                        <p:strVal val="visible"/>
                                      </p:to>
                                    </p:set>
                                    <p:anim calcmode="lin" valueType="num">
                                      <p:cBhvr>
                                        <p:cTn id="23" dur="500" fill="hold"/>
                                        <p:tgtEl>
                                          <p:spTgt spid="16"/>
                                        </p:tgtEl>
                                        <p:attrNameLst>
                                          <p:attrName>ppt_w</p:attrName>
                                        </p:attrNameLst>
                                      </p:cBhvr>
                                      <p:tavLst>
                                        <p:tav tm="0">
                                          <p:val>
                                            <p:fltVal val="0"/>
                                          </p:val>
                                        </p:tav>
                                        <p:tav tm="100000">
                                          <p:val>
                                            <p:strVal val="#ppt_w"/>
                                          </p:val>
                                        </p:tav>
                                      </p:tavLst>
                                    </p:anim>
                                    <p:anim calcmode="lin" valueType="num">
                                      <p:cBhvr>
                                        <p:cTn id="24" dur="500" fill="hold"/>
                                        <p:tgtEl>
                                          <p:spTgt spid="16"/>
                                        </p:tgtEl>
                                        <p:attrNameLst>
                                          <p:attrName>ppt_h</p:attrName>
                                        </p:attrNameLst>
                                      </p:cBhvr>
                                      <p:tavLst>
                                        <p:tav tm="0">
                                          <p:val>
                                            <p:fltVal val="0"/>
                                          </p:val>
                                        </p:tav>
                                        <p:tav tm="100000">
                                          <p:val>
                                            <p:strVal val="#ppt_h"/>
                                          </p:val>
                                        </p:tav>
                                      </p:tavLst>
                                    </p:anim>
                                    <p:animEffect transition="in" filter="fade">
                                      <p:cBhvr>
                                        <p:cTn id="25" dur="500"/>
                                        <p:tgtEl>
                                          <p:spTgt spid="16"/>
                                        </p:tgtEl>
                                      </p:cBhvr>
                                    </p:animEffect>
                                  </p:childTnLst>
                                </p:cTn>
                              </p:par>
                              <p:par>
                                <p:cTn id="26" presetID="10" presetClass="exit" presetSubtype="0" fill="hold" grpId="1" nodeType="withEffect">
                                  <p:stCondLst>
                                    <p:cond delay="750"/>
                                  </p:stCondLst>
                                  <p:childTnLst>
                                    <p:animEffect transition="out" filter="fade">
                                      <p:cBhvr>
                                        <p:cTn id="27" dur="500"/>
                                        <p:tgtEl>
                                          <p:spTgt spid="16"/>
                                        </p:tgtEl>
                                      </p:cBhvr>
                                    </p:animEffect>
                                    <p:set>
                                      <p:cBhvr>
                                        <p:cTn id="28" dur="1" fill="hold">
                                          <p:stCondLst>
                                            <p:cond delay="499"/>
                                          </p:stCondLst>
                                        </p:cTn>
                                        <p:tgtEl>
                                          <p:spTgt spid="16"/>
                                        </p:tgtEl>
                                        <p:attrNameLst>
                                          <p:attrName>style.visibility</p:attrName>
                                        </p:attrNameLst>
                                      </p:cBhvr>
                                      <p:to>
                                        <p:strVal val="hidden"/>
                                      </p:to>
                                    </p:set>
                                  </p:childTnLst>
                                </p:cTn>
                              </p:par>
                              <p:par>
                                <p:cTn id="29" presetID="53" presetClass="entr" presetSubtype="16"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p:cTn id="31" dur="500" fill="hold"/>
                                        <p:tgtEl>
                                          <p:spTgt spid="10"/>
                                        </p:tgtEl>
                                        <p:attrNameLst>
                                          <p:attrName>ppt_w</p:attrName>
                                        </p:attrNameLst>
                                      </p:cBhvr>
                                      <p:tavLst>
                                        <p:tav tm="0">
                                          <p:val>
                                            <p:fltVal val="0"/>
                                          </p:val>
                                        </p:tav>
                                        <p:tav tm="100000">
                                          <p:val>
                                            <p:strVal val="#ppt_w"/>
                                          </p:val>
                                        </p:tav>
                                      </p:tavLst>
                                    </p:anim>
                                    <p:anim calcmode="lin" valueType="num">
                                      <p:cBhvr>
                                        <p:cTn id="32" dur="500" fill="hold"/>
                                        <p:tgtEl>
                                          <p:spTgt spid="10"/>
                                        </p:tgtEl>
                                        <p:attrNameLst>
                                          <p:attrName>ppt_h</p:attrName>
                                        </p:attrNameLst>
                                      </p:cBhvr>
                                      <p:tavLst>
                                        <p:tav tm="0">
                                          <p:val>
                                            <p:fltVal val="0"/>
                                          </p:val>
                                        </p:tav>
                                        <p:tav tm="100000">
                                          <p:val>
                                            <p:strVal val="#ppt_h"/>
                                          </p:val>
                                        </p:tav>
                                      </p:tavLst>
                                    </p:anim>
                                    <p:animEffect transition="in" filter="fade">
                                      <p:cBhvr>
                                        <p:cTn id="33" dur="500"/>
                                        <p:tgtEl>
                                          <p:spTgt spid="10"/>
                                        </p:tgtEl>
                                      </p:cBhvr>
                                    </p:animEffect>
                                  </p:childTnLst>
                                </p:cTn>
                              </p:par>
                              <p:par>
                                <p:cTn id="34" presetID="10" presetClass="exit" presetSubtype="0" fill="hold" grpId="1" nodeType="withEffect">
                                  <p:stCondLst>
                                    <p:cond delay="250"/>
                                  </p:stCondLst>
                                  <p:childTnLst>
                                    <p:animEffect transition="out" filter="fade">
                                      <p:cBhvr>
                                        <p:cTn id="35" dur="500"/>
                                        <p:tgtEl>
                                          <p:spTgt spid="10"/>
                                        </p:tgtEl>
                                      </p:cBhvr>
                                    </p:animEffect>
                                    <p:set>
                                      <p:cBhvr>
                                        <p:cTn id="36" dur="1" fill="hold">
                                          <p:stCondLst>
                                            <p:cond delay="499"/>
                                          </p:stCondLst>
                                        </p:cTn>
                                        <p:tgtEl>
                                          <p:spTgt spid="10"/>
                                        </p:tgtEl>
                                        <p:attrNameLst>
                                          <p:attrName>style.visibility</p:attrName>
                                        </p:attrNameLst>
                                      </p:cBhvr>
                                      <p:to>
                                        <p:strVal val="hidden"/>
                                      </p:to>
                                    </p:set>
                                  </p:childTnLst>
                                </p:cTn>
                              </p:par>
                              <p:par>
                                <p:cTn id="37" presetID="53" presetClass="entr" presetSubtype="16" fill="hold" grpId="0" nodeType="withEffect">
                                  <p:stCondLst>
                                    <p:cond delay="250"/>
                                  </p:stCondLst>
                                  <p:childTnLst>
                                    <p:set>
                                      <p:cBhvr>
                                        <p:cTn id="38" dur="1" fill="hold">
                                          <p:stCondLst>
                                            <p:cond delay="0"/>
                                          </p:stCondLst>
                                        </p:cTn>
                                        <p:tgtEl>
                                          <p:spTgt spid="11"/>
                                        </p:tgtEl>
                                        <p:attrNameLst>
                                          <p:attrName>style.visibility</p:attrName>
                                        </p:attrNameLst>
                                      </p:cBhvr>
                                      <p:to>
                                        <p:strVal val="visible"/>
                                      </p:to>
                                    </p:set>
                                    <p:anim calcmode="lin" valueType="num">
                                      <p:cBhvr>
                                        <p:cTn id="39" dur="500" fill="hold"/>
                                        <p:tgtEl>
                                          <p:spTgt spid="11"/>
                                        </p:tgtEl>
                                        <p:attrNameLst>
                                          <p:attrName>ppt_w</p:attrName>
                                        </p:attrNameLst>
                                      </p:cBhvr>
                                      <p:tavLst>
                                        <p:tav tm="0">
                                          <p:val>
                                            <p:fltVal val="0"/>
                                          </p:val>
                                        </p:tav>
                                        <p:tav tm="100000">
                                          <p:val>
                                            <p:strVal val="#ppt_w"/>
                                          </p:val>
                                        </p:tav>
                                      </p:tavLst>
                                    </p:anim>
                                    <p:anim calcmode="lin" valueType="num">
                                      <p:cBhvr>
                                        <p:cTn id="40" dur="500" fill="hold"/>
                                        <p:tgtEl>
                                          <p:spTgt spid="11"/>
                                        </p:tgtEl>
                                        <p:attrNameLst>
                                          <p:attrName>ppt_h</p:attrName>
                                        </p:attrNameLst>
                                      </p:cBhvr>
                                      <p:tavLst>
                                        <p:tav tm="0">
                                          <p:val>
                                            <p:fltVal val="0"/>
                                          </p:val>
                                        </p:tav>
                                        <p:tav tm="100000">
                                          <p:val>
                                            <p:strVal val="#ppt_h"/>
                                          </p:val>
                                        </p:tav>
                                      </p:tavLst>
                                    </p:anim>
                                    <p:animEffect transition="in" filter="fade">
                                      <p:cBhvr>
                                        <p:cTn id="41" dur="500"/>
                                        <p:tgtEl>
                                          <p:spTgt spid="11"/>
                                        </p:tgtEl>
                                      </p:cBhvr>
                                    </p:animEffect>
                                  </p:childTnLst>
                                </p:cTn>
                              </p:par>
                              <p:par>
                                <p:cTn id="42" presetID="10" presetClass="exit" presetSubtype="0" fill="hold" grpId="1" nodeType="withEffect">
                                  <p:stCondLst>
                                    <p:cond delay="500"/>
                                  </p:stCondLst>
                                  <p:childTnLst>
                                    <p:animEffect transition="out" filter="fade">
                                      <p:cBhvr>
                                        <p:cTn id="43" dur="500"/>
                                        <p:tgtEl>
                                          <p:spTgt spid="11"/>
                                        </p:tgtEl>
                                      </p:cBhvr>
                                    </p:animEffect>
                                    <p:set>
                                      <p:cBhvr>
                                        <p:cTn id="44" dur="1" fill="hold">
                                          <p:stCondLst>
                                            <p:cond delay="499"/>
                                          </p:stCondLst>
                                        </p:cTn>
                                        <p:tgtEl>
                                          <p:spTgt spid="11"/>
                                        </p:tgtEl>
                                        <p:attrNameLst>
                                          <p:attrName>style.visibility</p:attrName>
                                        </p:attrNameLst>
                                      </p:cBhvr>
                                      <p:to>
                                        <p:strVal val="hidden"/>
                                      </p:to>
                                    </p:set>
                                  </p:childTnLst>
                                </p:cTn>
                              </p:par>
                              <p:par>
                                <p:cTn id="45" presetID="53" presetClass="entr" presetSubtype="16" fill="hold" grpId="0" nodeType="withEffect">
                                  <p:stCondLst>
                                    <p:cond delay="500"/>
                                  </p:stCondLst>
                                  <p:childTnLst>
                                    <p:set>
                                      <p:cBhvr>
                                        <p:cTn id="46" dur="1" fill="hold">
                                          <p:stCondLst>
                                            <p:cond delay="0"/>
                                          </p:stCondLst>
                                        </p:cTn>
                                        <p:tgtEl>
                                          <p:spTgt spid="12"/>
                                        </p:tgtEl>
                                        <p:attrNameLst>
                                          <p:attrName>style.visibility</p:attrName>
                                        </p:attrNameLst>
                                      </p:cBhvr>
                                      <p:to>
                                        <p:strVal val="visible"/>
                                      </p:to>
                                    </p:set>
                                    <p:anim calcmode="lin" valueType="num">
                                      <p:cBhvr>
                                        <p:cTn id="47" dur="500" fill="hold"/>
                                        <p:tgtEl>
                                          <p:spTgt spid="12"/>
                                        </p:tgtEl>
                                        <p:attrNameLst>
                                          <p:attrName>ppt_w</p:attrName>
                                        </p:attrNameLst>
                                      </p:cBhvr>
                                      <p:tavLst>
                                        <p:tav tm="0">
                                          <p:val>
                                            <p:fltVal val="0"/>
                                          </p:val>
                                        </p:tav>
                                        <p:tav tm="100000">
                                          <p:val>
                                            <p:strVal val="#ppt_w"/>
                                          </p:val>
                                        </p:tav>
                                      </p:tavLst>
                                    </p:anim>
                                    <p:anim calcmode="lin" valueType="num">
                                      <p:cBhvr>
                                        <p:cTn id="48" dur="500" fill="hold"/>
                                        <p:tgtEl>
                                          <p:spTgt spid="12"/>
                                        </p:tgtEl>
                                        <p:attrNameLst>
                                          <p:attrName>ppt_h</p:attrName>
                                        </p:attrNameLst>
                                      </p:cBhvr>
                                      <p:tavLst>
                                        <p:tav tm="0">
                                          <p:val>
                                            <p:fltVal val="0"/>
                                          </p:val>
                                        </p:tav>
                                        <p:tav tm="100000">
                                          <p:val>
                                            <p:strVal val="#ppt_h"/>
                                          </p:val>
                                        </p:tav>
                                      </p:tavLst>
                                    </p:anim>
                                    <p:animEffect transition="in" filter="fade">
                                      <p:cBhvr>
                                        <p:cTn id="49" dur="500"/>
                                        <p:tgtEl>
                                          <p:spTgt spid="12"/>
                                        </p:tgtEl>
                                      </p:cBhvr>
                                    </p:animEffect>
                                  </p:childTnLst>
                                </p:cTn>
                              </p:par>
                              <p:par>
                                <p:cTn id="50" presetID="10" presetClass="exit" presetSubtype="0" fill="hold" grpId="1" nodeType="withEffect">
                                  <p:stCondLst>
                                    <p:cond delay="750"/>
                                  </p:stCondLst>
                                  <p:childTnLst>
                                    <p:animEffect transition="out" filter="fade">
                                      <p:cBhvr>
                                        <p:cTn id="51" dur="500"/>
                                        <p:tgtEl>
                                          <p:spTgt spid="12"/>
                                        </p:tgtEl>
                                      </p:cBhvr>
                                    </p:animEffect>
                                    <p:set>
                                      <p:cBhvr>
                                        <p:cTn id="52" dur="1" fill="hold">
                                          <p:stCondLst>
                                            <p:cond delay="499"/>
                                          </p:stCondLst>
                                        </p:cTn>
                                        <p:tgtEl>
                                          <p:spTgt spid="12"/>
                                        </p:tgtEl>
                                        <p:attrNameLst>
                                          <p:attrName>style.visibility</p:attrName>
                                        </p:attrNameLst>
                                      </p:cBhvr>
                                      <p:to>
                                        <p:strVal val="hidden"/>
                                      </p:to>
                                    </p:set>
                                  </p:childTnLst>
                                </p:cTn>
                              </p:par>
                            </p:childTnLst>
                          </p:cTn>
                        </p:par>
                        <p:par>
                          <p:cTn id="53" fill="hold">
                            <p:stCondLst>
                              <p:cond delay="500"/>
                            </p:stCondLst>
                            <p:childTnLst>
                              <p:par>
                                <p:cTn id="54" presetID="1" presetClass="entr" presetSubtype="0" fill="hold" grpId="0" nodeType="afterEffect">
                                  <p:stCondLst>
                                    <p:cond delay="0"/>
                                  </p:stCondLst>
                                  <p:childTnLst>
                                    <p:set>
                                      <p:cBhvr>
                                        <p:cTn id="55" dur="1" fill="hold">
                                          <p:stCondLst>
                                            <p:cond delay="0"/>
                                          </p:stCondLst>
                                        </p:cTn>
                                        <p:tgtEl>
                                          <p:spTgt spid="19"/>
                                        </p:tgtEl>
                                        <p:attrNameLst>
                                          <p:attrName>style.visibility</p:attrName>
                                        </p:attrNameLst>
                                      </p:cBhvr>
                                      <p:to>
                                        <p:strVal val="visible"/>
                                      </p:to>
                                    </p:set>
                                  </p:childTnLst>
                                </p:cTn>
                              </p:par>
                            </p:childTnLst>
                          </p:cTn>
                        </p:par>
                        <p:par>
                          <p:cTn id="56" fill="hold">
                            <p:stCondLst>
                              <p:cond delay="500"/>
                            </p:stCondLst>
                            <p:childTnLst>
                              <p:par>
                                <p:cTn id="57" presetID="2" presetClass="entr" presetSubtype="1" decel="100000" fill="hold" grpId="0" nodeType="afterEffect">
                                  <p:stCondLst>
                                    <p:cond delay="0"/>
                                  </p:stCondLst>
                                  <p:childTnLst>
                                    <p:set>
                                      <p:cBhvr>
                                        <p:cTn id="58" dur="1" fill="hold">
                                          <p:stCondLst>
                                            <p:cond delay="0"/>
                                          </p:stCondLst>
                                        </p:cTn>
                                        <p:tgtEl>
                                          <p:spTgt spid="46"/>
                                        </p:tgtEl>
                                        <p:attrNameLst>
                                          <p:attrName>style.visibility</p:attrName>
                                        </p:attrNameLst>
                                      </p:cBhvr>
                                      <p:to>
                                        <p:strVal val="visible"/>
                                      </p:to>
                                    </p:set>
                                    <p:anim calcmode="lin" valueType="num">
                                      <p:cBhvr additive="base">
                                        <p:cTn id="59" dur="650" fill="hold"/>
                                        <p:tgtEl>
                                          <p:spTgt spid="46"/>
                                        </p:tgtEl>
                                        <p:attrNameLst>
                                          <p:attrName>ppt_x</p:attrName>
                                        </p:attrNameLst>
                                      </p:cBhvr>
                                      <p:tavLst>
                                        <p:tav tm="0">
                                          <p:val>
                                            <p:strVal val="#ppt_x"/>
                                          </p:val>
                                        </p:tav>
                                        <p:tav tm="100000">
                                          <p:val>
                                            <p:strVal val="#ppt_x"/>
                                          </p:val>
                                        </p:tav>
                                      </p:tavLst>
                                    </p:anim>
                                    <p:anim calcmode="lin" valueType="num">
                                      <p:cBhvr additive="base">
                                        <p:cTn id="60" dur="650" fill="hold"/>
                                        <p:tgtEl>
                                          <p:spTgt spid="4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p:bldP spid="14" grpId="1" bldLvl="0" animBg="1"/>
      <p:bldP spid="15" grpId="0" bldLvl="0" animBg="1"/>
      <p:bldP spid="15" grpId="1" bldLvl="0" animBg="1"/>
      <p:bldP spid="16" grpId="0" bldLvl="0" animBg="1"/>
      <p:bldP spid="16" grpId="1" bldLvl="0" animBg="1"/>
      <p:bldP spid="10" grpId="0" bldLvl="0" animBg="1"/>
      <p:bldP spid="10" grpId="1" bldLvl="0" animBg="1"/>
      <p:bldP spid="11" grpId="0" bldLvl="0" animBg="1"/>
      <p:bldP spid="11" grpId="1" bldLvl="0" animBg="1"/>
      <p:bldP spid="12" grpId="0" bldLvl="0" animBg="1"/>
      <p:bldP spid="12" grpId="1" bldLvl="0" animBg="1"/>
      <p:bldP spid="46" grpId="0" bldLvl="0" animBg="1"/>
      <p:bldP spid="19"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Placeholder 30"/>
          <p:cNvPicPr>
            <a:picLocks noGrp="1" noChangeAspect="1"/>
          </p:cNvPicPr>
          <p:nvPr>
            <p:ph type="pic" sz="quarter" idx="14"/>
          </p:nvPr>
        </p:nvPicPr>
        <p:blipFill>
          <a:blip r:embed="rId3">
            <a:extLst>
              <a:ext uri="{28A0092B-C50C-407E-A947-70E740481C1C}">
                <a14:useLocalDpi xmlns:a14="http://schemas.microsoft.com/office/drawing/2010/main" val="0"/>
              </a:ext>
            </a:extLst>
          </a:blip>
          <a:srcRect/>
          <a:stretch>
            <a:fillRect/>
          </a:stretch>
        </p:blipFill>
        <p:spPr/>
      </p:pic>
      <p:sp>
        <p:nvSpPr>
          <p:cNvPr id="4" name="Rectangle 3"/>
          <p:cNvSpPr/>
          <p:nvPr/>
        </p:nvSpPr>
        <p:spPr>
          <a:xfrm>
            <a:off x="0" y="0"/>
            <a:ext cx="12192000" cy="6858000"/>
          </a:xfrm>
          <a:prstGeom prst="rect">
            <a:avLst/>
          </a:prstGeom>
          <a:solidFill>
            <a:srgbClr val="00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5" name="Oval 14"/>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6" name="Oval 15"/>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0" name="Oval 9"/>
          <p:cNvSpPr/>
          <p:nvPr/>
        </p:nvSpPr>
        <p:spPr>
          <a:xfrm>
            <a:off x="5907634" y="3213970"/>
            <a:ext cx="2805809" cy="2783284"/>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1" name="Oval 10"/>
          <p:cNvSpPr/>
          <p:nvPr/>
        </p:nvSpPr>
        <p:spPr>
          <a:xfrm>
            <a:off x="5907634" y="3213970"/>
            <a:ext cx="2805809" cy="2783284"/>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2" name="Oval 11"/>
          <p:cNvSpPr/>
          <p:nvPr/>
        </p:nvSpPr>
        <p:spPr>
          <a:xfrm>
            <a:off x="5907634" y="3213970"/>
            <a:ext cx="2805809" cy="2783284"/>
          </a:xfrm>
          <a:prstGeom prst="ellipse">
            <a:avLst/>
          </a:prstGeom>
          <a:noFill/>
          <a:ln w="19050" cmpd="thinThick">
            <a:solidFill>
              <a:schemeClr val="accent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46" name="Rectangle 45"/>
          <p:cNvSpPr/>
          <p:nvPr/>
        </p:nvSpPr>
        <p:spPr>
          <a:xfrm flipH="1">
            <a:off x="7911255" y="4253573"/>
            <a:ext cx="2995659" cy="7040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lnSpc>
                <a:spcPct val="90000"/>
              </a:lnSpc>
            </a:pPr>
            <a:r>
              <a:rPr lang="zh-CN" altLang="en-US" sz="3600" b="1" dirty="0">
                <a:gradFill>
                  <a:gsLst>
                    <a:gs pos="0">
                      <a:srgbClr val="75D1FF">
                        <a:lumMod val="5000"/>
                        <a:lumOff val="95000"/>
                      </a:srgbClr>
                    </a:gs>
                    <a:gs pos="100000">
                      <a:srgbClr val="FFFFFF"/>
                    </a:gs>
                  </a:gsLst>
                  <a:lin ang="5400000" scaled="1"/>
                </a:gradFill>
              </a:rPr>
              <a:t>技巧与分享</a:t>
            </a:r>
            <a:endParaRPr lang="en-US" sz="3600" b="1" dirty="0">
              <a:gradFill>
                <a:gsLst>
                  <a:gs pos="0">
                    <a:srgbClr val="75D1FF">
                      <a:lumMod val="5000"/>
                      <a:lumOff val="95000"/>
                    </a:srgbClr>
                  </a:gs>
                  <a:gs pos="100000">
                    <a:srgbClr val="FFFFFF"/>
                  </a:gs>
                </a:gsLst>
                <a:lin ang="5400000" scaled="1"/>
              </a:gradFill>
            </a:endParaRPr>
          </a:p>
        </p:txBody>
      </p:sp>
      <p:sp>
        <p:nvSpPr>
          <p:cNvPr id="9" name="Title 6"/>
          <p:cNvSpPr txBox="1"/>
          <p:nvPr/>
        </p:nvSpPr>
        <p:spPr>
          <a:xfrm>
            <a:off x="1679957" y="3280601"/>
            <a:ext cx="5909265" cy="874205"/>
          </a:xfrm>
          <a:prstGeom prst="rect">
            <a:avLst/>
          </a:prstGeom>
        </p:spPr>
        <p:txBody>
          <a:bodyPr vert="horz" lIns="91440" tIns="0" rIns="91440" bIns="0" rtlCol="0" anchor="ctr">
            <a:noAutofit/>
          </a:bodyPr>
          <a:lstStyle>
            <a:lvl1pPr algn="ctr" defTabSz="914400" rtl="0" eaLnBrk="1" latinLnBrk="0" hangingPunct="1">
              <a:lnSpc>
                <a:spcPct val="90000"/>
              </a:lnSpc>
              <a:spcBef>
                <a:spcPct val="0"/>
              </a:spcBef>
              <a:buNone/>
              <a:defRPr lang="en-US" sz="3200" b="1" i="0" kern="1200" spc="300" dirty="0">
                <a:solidFill>
                  <a:schemeClr val="tx1">
                    <a:lumMod val="85000"/>
                    <a:lumOff val="15000"/>
                  </a:schemeClr>
                </a:solidFill>
                <a:latin typeface="+mj-lt"/>
                <a:ea typeface="+mn-ea"/>
                <a:cs typeface="Segoe UI Semilight" panose="020B0402040204020203" pitchFamily="34" charset="0"/>
              </a:defRPr>
            </a:lvl1pPr>
          </a:lstStyle>
          <a:p>
            <a:endParaRPr lang="en-US" sz="8800" spc="-300" dirty="0">
              <a:gradFill>
                <a:gsLst>
                  <a:gs pos="0">
                    <a:schemeClr val="accent1">
                      <a:lumMod val="5000"/>
                      <a:lumOff val="95000"/>
                    </a:schemeClr>
                  </a:gs>
                  <a:gs pos="100000">
                    <a:schemeClr val="bg1"/>
                  </a:gs>
                </a:gsLst>
                <a:lin ang="5400000" scaled="1"/>
              </a:gradFill>
              <a:latin typeface="+mn-lt"/>
            </a:endParaRPr>
          </a:p>
        </p:txBody>
      </p:sp>
      <p:sp>
        <p:nvSpPr>
          <p:cNvPr id="7" name="Title 6"/>
          <p:cNvSpPr>
            <a:spLocks noGrp="1"/>
          </p:cNvSpPr>
          <p:nvPr>
            <p:ph type="ctrTitle"/>
          </p:nvPr>
        </p:nvSpPr>
        <p:spPr>
          <a:xfrm>
            <a:off x="640519" y="1381679"/>
            <a:ext cx="8804365" cy="1588127"/>
          </a:xfrm>
        </p:spPr>
        <p:txBody>
          <a:bodyPr/>
          <a:lstStyle/>
          <a:p>
            <a:r>
              <a:rPr lang="zh-CN" altLang="en-US" sz="5400" dirty="0"/>
              <a:t>在</a:t>
            </a:r>
            <a:r>
              <a:rPr lang="en-US" sz="5400" dirty="0"/>
              <a:t>Protégé</a:t>
            </a:r>
            <a:r>
              <a:rPr lang="zh-CN" altLang="en-US" sz="5400" dirty="0"/>
              <a:t>创建</a:t>
            </a:r>
            <a:r>
              <a:rPr lang="en-US" altLang="zh-CN" sz="5400" dirty="0"/>
              <a:t>SWRL</a:t>
            </a:r>
            <a:r>
              <a:rPr lang="zh-CN" altLang="en-US" sz="5400" dirty="0"/>
              <a:t>规则来添加对象实例的属性值</a:t>
            </a:r>
            <a:endParaRPr lang="en-US" sz="5400" dirty="0"/>
          </a:p>
        </p:txBody>
      </p:sp>
      <p:sp>
        <p:nvSpPr>
          <p:cNvPr id="19" name="Freeform: Shape 18"/>
          <p:cNvSpPr/>
          <p:nvPr/>
        </p:nvSpPr>
        <p:spPr>
          <a:xfrm>
            <a:off x="7066536" y="4361548"/>
            <a:ext cx="488128" cy="488128"/>
          </a:xfrm>
          <a:custGeom>
            <a:avLst/>
            <a:gdLst>
              <a:gd name="connsiteX0" fmla="*/ 244064 w 488128"/>
              <a:gd name="connsiteY0" fmla="*/ 0 h 488128"/>
              <a:gd name="connsiteX1" fmla="*/ 488128 w 488128"/>
              <a:gd name="connsiteY1" fmla="*/ 244064 h 488128"/>
              <a:gd name="connsiteX2" fmla="*/ 244064 w 488128"/>
              <a:gd name="connsiteY2" fmla="*/ 488128 h 488128"/>
              <a:gd name="connsiteX3" fmla="*/ 0 w 488128"/>
              <a:gd name="connsiteY3" fmla="*/ 244064 h 488128"/>
              <a:gd name="connsiteX4" fmla="*/ 244064 w 488128"/>
              <a:gd name="connsiteY4" fmla="*/ 0 h 4881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128" h="488128">
                <a:moveTo>
                  <a:pt x="244064" y="0"/>
                </a:moveTo>
                <a:cubicBezTo>
                  <a:pt x="378857" y="0"/>
                  <a:pt x="488128" y="109271"/>
                  <a:pt x="488128" y="244064"/>
                </a:cubicBezTo>
                <a:cubicBezTo>
                  <a:pt x="488128" y="378857"/>
                  <a:pt x="378857" y="488128"/>
                  <a:pt x="244064" y="488128"/>
                </a:cubicBezTo>
                <a:cubicBezTo>
                  <a:pt x="109271" y="488128"/>
                  <a:pt x="0" y="378857"/>
                  <a:pt x="0" y="244064"/>
                </a:cubicBezTo>
                <a:cubicBezTo>
                  <a:pt x="0" y="109271"/>
                  <a:pt x="109271" y="0"/>
                  <a:pt x="24406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3" name="Slide Number Placeholder 2"/>
          <p:cNvSpPr>
            <a:spLocks noGrp="1"/>
          </p:cNvSpPr>
          <p:nvPr>
            <p:ph type="sldNum" sz="quarter" idx="12"/>
          </p:nvPr>
        </p:nvSpPr>
        <p:spPr/>
        <p:txBody>
          <a:bodyPr/>
          <a:lstStyle/>
          <a:p>
            <a:fld id="{5AE1514C-5E56-4738-A1FF-4B1CFD2A3E36}" type="slidenum">
              <a:rPr lang="en-US" smtClean="0"/>
              <a:t>7</a:t>
            </a:fld>
            <a:endParaRPr lang="en-US" dirty="0"/>
          </a:p>
        </p:txBody>
      </p:sp>
      <p:pic>
        <p:nvPicPr>
          <p:cNvPr id="5" name="图片 4">
            <a:extLst>
              <a:ext uri="{FF2B5EF4-FFF2-40B4-BE49-F238E27FC236}">
                <a16:creationId xmlns:a16="http://schemas.microsoft.com/office/drawing/2014/main" id="{E6A496C3-F499-5703-ABCA-1F8F7FDD8395}"/>
              </a:ext>
            </a:extLst>
          </p:cNvPr>
          <p:cNvPicPr>
            <a:picLocks noChangeAspect="1"/>
          </p:cNvPicPr>
          <p:nvPr/>
        </p:nvPicPr>
        <p:blipFill>
          <a:blip r:embed="rId4"/>
          <a:stretch>
            <a:fillRect/>
          </a:stretch>
        </p:blipFill>
        <p:spPr>
          <a:xfrm>
            <a:off x="8303839" y="613096"/>
            <a:ext cx="2596529" cy="808500"/>
          </a:xfrm>
          <a:prstGeom prst="rect">
            <a:avLst/>
          </a:prstGeom>
          <a:ln>
            <a:noFill/>
          </a:ln>
          <a:effectLst>
            <a:softEdge rad="112500"/>
          </a:effectLst>
        </p:spPr>
      </p:pic>
      <p:pic>
        <p:nvPicPr>
          <p:cNvPr id="8" name="Picture 7">
            <a:extLst>
              <a:ext uri="{FF2B5EF4-FFF2-40B4-BE49-F238E27FC236}">
                <a16:creationId xmlns:a16="http://schemas.microsoft.com/office/drawing/2014/main" id="{9189F27A-219D-21DB-1C62-2FCBD8BE2DCF}"/>
              </a:ext>
            </a:extLst>
          </p:cNvPr>
          <p:cNvPicPr>
            <a:picLocks noChangeAspect="1"/>
          </p:cNvPicPr>
          <p:nvPr/>
        </p:nvPicPr>
        <p:blipFill>
          <a:blip r:embed="rId5">
            <a:extLst>
              <a:ext uri="{BEBA8EAE-BF5A-486C-A8C5-ECC9F3942E4B}">
                <a14:imgProps xmlns:a14="http://schemas.microsoft.com/office/drawing/2010/main">
                  <a14:imgLayer r:embed="rId6">
                    <a14:imgEffect>
                      <a14:colorTemperature colorTemp="7200"/>
                    </a14:imgEffect>
                  </a14:imgLayer>
                </a14:imgProps>
              </a:ext>
            </a:extLst>
          </a:blip>
          <a:stretch>
            <a:fillRect/>
          </a:stretch>
        </p:blipFill>
        <p:spPr>
          <a:xfrm>
            <a:off x="1820839" y="3902324"/>
            <a:ext cx="4514256" cy="257807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11405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par>
                                <p:cTn id="10" presetID="10" presetClass="exit" presetSubtype="0" fill="hold" grpId="1" nodeType="withEffect">
                                  <p:stCondLst>
                                    <p:cond delay="250"/>
                                  </p:stCondLst>
                                  <p:childTnLst>
                                    <p:animEffect transition="out" filter="fade">
                                      <p:cBhvr>
                                        <p:cTn id="11" dur="500"/>
                                        <p:tgtEl>
                                          <p:spTgt spid="14"/>
                                        </p:tgtEl>
                                      </p:cBhvr>
                                    </p:animEffect>
                                    <p:set>
                                      <p:cBhvr>
                                        <p:cTn id="12" dur="1" fill="hold">
                                          <p:stCondLst>
                                            <p:cond delay="499"/>
                                          </p:stCondLst>
                                        </p:cTn>
                                        <p:tgtEl>
                                          <p:spTgt spid="14"/>
                                        </p:tgtEl>
                                        <p:attrNameLst>
                                          <p:attrName>style.visibility</p:attrName>
                                        </p:attrNameLst>
                                      </p:cBhvr>
                                      <p:to>
                                        <p:strVal val="hidden"/>
                                      </p:to>
                                    </p:set>
                                  </p:childTnLst>
                                </p:cTn>
                              </p:par>
                              <p:par>
                                <p:cTn id="13" presetID="53" presetClass="entr" presetSubtype="16" fill="hold" grpId="0" nodeType="withEffect">
                                  <p:stCondLst>
                                    <p:cond delay="250"/>
                                  </p:stCondLst>
                                  <p:childTnLst>
                                    <p:set>
                                      <p:cBhvr>
                                        <p:cTn id="14" dur="1" fill="hold">
                                          <p:stCondLst>
                                            <p:cond delay="0"/>
                                          </p:stCondLst>
                                        </p:cTn>
                                        <p:tgtEl>
                                          <p:spTgt spid="15"/>
                                        </p:tgtEl>
                                        <p:attrNameLst>
                                          <p:attrName>style.visibility</p:attrName>
                                        </p:attrNameLst>
                                      </p:cBhvr>
                                      <p:to>
                                        <p:strVal val="visible"/>
                                      </p:to>
                                    </p:set>
                                    <p:anim calcmode="lin" valueType="num">
                                      <p:cBhvr>
                                        <p:cTn id="15" dur="500" fill="hold"/>
                                        <p:tgtEl>
                                          <p:spTgt spid="15"/>
                                        </p:tgtEl>
                                        <p:attrNameLst>
                                          <p:attrName>ppt_w</p:attrName>
                                        </p:attrNameLst>
                                      </p:cBhvr>
                                      <p:tavLst>
                                        <p:tav tm="0">
                                          <p:val>
                                            <p:fltVal val="0"/>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animEffect transition="in" filter="fade">
                                      <p:cBhvr>
                                        <p:cTn id="17" dur="500"/>
                                        <p:tgtEl>
                                          <p:spTgt spid="15"/>
                                        </p:tgtEl>
                                      </p:cBhvr>
                                    </p:animEffect>
                                  </p:childTnLst>
                                </p:cTn>
                              </p:par>
                              <p:par>
                                <p:cTn id="18" presetID="10" presetClass="exit" presetSubtype="0" fill="hold" grpId="1" nodeType="withEffect">
                                  <p:stCondLst>
                                    <p:cond delay="500"/>
                                  </p:stCondLst>
                                  <p:childTnLst>
                                    <p:animEffect transition="out" filter="fade">
                                      <p:cBhvr>
                                        <p:cTn id="19" dur="500"/>
                                        <p:tgtEl>
                                          <p:spTgt spid="15"/>
                                        </p:tgtEl>
                                      </p:cBhvr>
                                    </p:animEffect>
                                    <p:set>
                                      <p:cBhvr>
                                        <p:cTn id="20" dur="1" fill="hold">
                                          <p:stCondLst>
                                            <p:cond delay="499"/>
                                          </p:stCondLst>
                                        </p:cTn>
                                        <p:tgtEl>
                                          <p:spTgt spid="15"/>
                                        </p:tgtEl>
                                        <p:attrNameLst>
                                          <p:attrName>style.visibility</p:attrName>
                                        </p:attrNameLst>
                                      </p:cBhvr>
                                      <p:to>
                                        <p:strVal val="hidden"/>
                                      </p:to>
                                    </p:set>
                                  </p:childTnLst>
                                </p:cTn>
                              </p:par>
                              <p:par>
                                <p:cTn id="21" presetID="53" presetClass="entr" presetSubtype="16" fill="hold" grpId="0" nodeType="withEffect">
                                  <p:stCondLst>
                                    <p:cond delay="500"/>
                                  </p:stCondLst>
                                  <p:childTnLst>
                                    <p:set>
                                      <p:cBhvr>
                                        <p:cTn id="22" dur="1" fill="hold">
                                          <p:stCondLst>
                                            <p:cond delay="0"/>
                                          </p:stCondLst>
                                        </p:cTn>
                                        <p:tgtEl>
                                          <p:spTgt spid="16"/>
                                        </p:tgtEl>
                                        <p:attrNameLst>
                                          <p:attrName>style.visibility</p:attrName>
                                        </p:attrNameLst>
                                      </p:cBhvr>
                                      <p:to>
                                        <p:strVal val="visible"/>
                                      </p:to>
                                    </p:set>
                                    <p:anim calcmode="lin" valueType="num">
                                      <p:cBhvr>
                                        <p:cTn id="23" dur="500" fill="hold"/>
                                        <p:tgtEl>
                                          <p:spTgt spid="16"/>
                                        </p:tgtEl>
                                        <p:attrNameLst>
                                          <p:attrName>ppt_w</p:attrName>
                                        </p:attrNameLst>
                                      </p:cBhvr>
                                      <p:tavLst>
                                        <p:tav tm="0">
                                          <p:val>
                                            <p:fltVal val="0"/>
                                          </p:val>
                                        </p:tav>
                                        <p:tav tm="100000">
                                          <p:val>
                                            <p:strVal val="#ppt_w"/>
                                          </p:val>
                                        </p:tav>
                                      </p:tavLst>
                                    </p:anim>
                                    <p:anim calcmode="lin" valueType="num">
                                      <p:cBhvr>
                                        <p:cTn id="24" dur="500" fill="hold"/>
                                        <p:tgtEl>
                                          <p:spTgt spid="16"/>
                                        </p:tgtEl>
                                        <p:attrNameLst>
                                          <p:attrName>ppt_h</p:attrName>
                                        </p:attrNameLst>
                                      </p:cBhvr>
                                      <p:tavLst>
                                        <p:tav tm="0">
                                          <p:val>
                                            <p:fltVal val="0"/>
                                          </p:val>
                                        </p:tav>
                                        <p:tav tm="100000">
                                          <p:val>
                                            <p:strVal val="#ppt_h"/>
                                          </p:val>
                                        </p:tav>
                                      </p:tavLst>
                                    </p:anim>
                                    <p:animEffect transition="in" filter="fade">
                                      <p:cBhvr>
                                        <p:cTn id="25" dur="500"/>
                                        <p:tgtEl>
                                          <p:spTgt spid="16"/>
                                        </p:tgtEl>
                                      </p:cBhvr>
                                    </p:animEffect>
                                  </p:childTnLst>
                                </p:cTn>
                              </p:par>
                              <p:par>
                                <p:cTn id="26" presetID="10" presetClass="exit" presetSubtype="0" fill="hold" grpId="1" nodeType="withEffect">
                                  <p:stCondLst>
                                    <p:cond delay="750"/>
                                  </p:stCondLst>
                                  <p:childTnLst>
                                    <p:animEffect transition="out" filter="fade">
                                      <p:cBhvr>
                                        <p:cTn id="27" dur="500"/>
                                        <p:tgtEl>
                                          <p:spTgt spid="16"/>
                                        </p:tgtEl>
                                      </p:cBhvr>
                                    </p:animEffect>
                                    <p:set>
                                      <p:cBhvr>
                                        <p:cTn id="28" dur="1" fill="hold">
                                          <p:stCondLst>
                                            <p:cond delay="499"/>
                                          </p:stCondLst>
                                        </p:cTn>
                                        <p:tgtEl>
                                          <p:spTgt spid="16"/>
                                        </p:tgtEl>
                                        <p:attrNameLst>
                                          <p:attrName>style.visibility</p:attrName>
                                        </p:attrNameLst>
                                      </p:cBhvr>
                                      <p:to>
                                        <p:strVal val="hidden"/>
                                      </p:to>
                                    </p:set>
                                  </p:childTnLst>
                                </p:cTn>
                              </p:par>
                              <p:par>
                                <p:cTn id="29" presetID="53" presetClass="entr" presetSubtype="16"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p:cTn id="31" dur="500" fill="hold"/>
                                        <p:tgtEl>
                                          <p:spTgt spid="10"/>
                                        </p:tgtEl>
                                        <p:attrNameLst>
                                          <p:attrName>ppt_w</p:attrName>
                                        </p:attrNameLst>
                                      </p:cBhvr>
                                      <p:tavLst>
                                        <p:tav tm="0">
                                          <p:val>
                                            <p:fltVal val="0"/>
                                          </p:val>
                                        </p:tav>
                                        <p:tav tm="100000">
                                          <p:val>
                                            <p:strVal val="#ppt_w"/>
                                          </p:val>
                                        </p:tav>
                                      </p:tavLst>
                                    </p:anim>
                                    <p:anim calcmode="lin" valueType="num">
                                      <p:cBhvr>
                                        <p:cTn id="32" dur="500" fill="hold"/>
                                        <p:tgtEl>
                                          <p:spTgt spid="10"/>
                                        </p:tgtEl>
                                        <p:attrNameLst>
                                          <p:attrName>ppt_h</p:attrName>
                                        </p:attrNameLst>
                                      </p:cBhvr>
                                      <p:tavLst>
                                        <p:tav tm="0">
                                          <p:val>
                                            <p:fltVal val="0"/>
                                          </p:val>
                                        </p:tav>
                                        <p:tav tm="100000">
                                          <p:val>
                                            <p:strVal val="#ppt_h"/>
                                          </p:val>
                                        </p:tav>
                                      </p:tavLst>
                                    </p:anim>
                                    <p:animEffect transition="in" filter="fade">
                                      <p:cBhvr>
                                        <p:cTn id="33" dur="500"/>
                                        <p:tgtEl>
                                          <p:spTgt spid="10"/>
                                        </p:tgtEl>
                                      </p:cBhvr>
                                    </p:animEffect>
                                  </p:childTnLst>
                                </p:cTn>
                              </p:par>
                              <p:par>
                                <p:cTn id="34" presetID="10" presetClass="exit" presetSubtype="0" fill="hold" grpId="1" nodeType="withEffect">
                                  <p:stCondLst>
                                    <p:cond delay="250"/>
                                  </p:stCondLst>
                                  <p:childTnLst>
                                    <p:animEffect transition="out" filter="fade">
                                      <p:cBhvr>
                                        <p:cTn id="35" dur="500"/>
                                        <p:tgtEl>
                                          <p:spTgt spid="10"/>
                                        </p:tgtEl>
                                      </p:cBhvr>
                                    </p:animEffect>
                                    <p:set>
                                      <p:cBhvr>
                                        <p:cTn id="36" dur="1" fill="hold">
                                          <p:stCondLst>
                                            <p:cond delay="499"/>
                                          </p:stCondLst>
                                        </p:cTn>
                                        <p:tgtEl>
                                          <p:spTgt spid="10"/>
                                        </p:tgtEl>
                                        <p:attrNameLst>
                                          <p:attrName>style.visibility</p:attrName>
                                        </p:attrNameLst>
                                      </p:cBhvr>
                                      <p:to>
                                        <p:strVal val="hidden"/>
                                      </p:to>
                                    </p:set>
                                  </p:childTnLst>
                                </p:cTn>
                              </p:par>
                              <p:par>
                                <p:cTn id="37" presetID="53" presetClass="entr" presetSubtype="16" fill="hold" grpId="0" nodeType="withEffect">
                                  <p:stCondLst>
                                    <p:cond delay="250"/>
                                  </p:stCondLst>
                                  <p:childTnLst>
                                    <p:set>
                                      <p:cBhvr>
                                        <p:cTn id="38" dur="1" fill="hold">
                                          <p:stCondLst>
                                            <p:cond delay="0"/>
                                          </p:stCondLst>
                                        </p:cTn>
                                        <p:tgtEl>
                                          <p:spTgt spid="11"/>
                                        </p:tgtEl>
                                        <p:attrNameLst>
                                          <p:attrName>style.visibility</p:attrName>
                                        </p:attrNameLst>
                                      </p:cBhvr>
                                      <p:to>
                                        <p:strVal val="visible"/>
                                      </p:to>
                                    </p:set>
                                    <p:anim calcmode="lin" valueType="num">
                                      <p:cBhvr>
                                        <p:cTn id="39" dur="500" fill="hold"/>
                                        <p:tgtEl>
                                          <p:spTgt spid="11"/>
                                        </p:tgtEl>
                                        <p:attrNameLst>
                                          <p:attrName>ppt_w</p:attrName>
                                        </p:attrNameLst>
                                      </p:cBhvr>
                                      <p:tavLst>
                                        <p:tav tm="0">
                                          <p:val>
                                            <p:fltVal val="0"/>
                                          </p:val>
                                        </p:tav>
                                        <p:tav tm="100000">
                                          <p:val>
                                            <p:strVal val="#ppt_w"/>
                                          </p:val>
                                        </p:tav>
                                      </p:tavLst>
                                    </p:anim>
                                    <p:anim calcmode="lin" valueType="num">
                                      <p:cBhvr>
                                        <p:cTn id="40" dur="500" fill="hold"/>
                                        <p:tgtEl>
                                          <p:spTgt spid="11"/>
                                        </p:tgtEl>
                                        <p:attrNameLst>
                                          <p:attrName>ppt_h</p:attrName>
                                        </p:attrNameLst>
                                      </p:cBhvr>
                                      <p:tavLst>
                                        <p:tav tm="0">
                                          <p:val>
                                            <p:fltVal val="0"/>
                                          </p:val>
                                        </p:tav>
                                        <p:tav tm="100000">
                                          <p:val>
                                            <p:strVal val="#ppt_h"/>
                                          </p:val>
                                        </p:tav>
                                      </p:tavLst>
                                    </p:anim>
                                    <p:animEffect transition="in" filter="fade">
                                      <p:cBhvr>
                                        <p:cTn id="41" dur="500"/>
                                        <p:tgtEl>
                                          <p:spTgt spid="11"/>
                                        </p:tgtEl>
                                      </p:cBhvr>
                                    </p:animEffect>
                                  </p:childTnLst>
                                </p:cTn>
                              </p:par>
                              <p:par>
                                <p:cTn id="42" presetID="10" presetClass="exit" presetSubtype="0" fill="hold" grpId="1" nodeType="withEffect">
                                  <p:stCondLst>
                                    <p:cond delay="500"/>
                                  </p:stCondLst>
                                  <p:childTnLst>
                                    <p:animEffect transition="out" filter="fade">
                                      <p:cBhvr>
                                        <p:cTn id="43" dur="500"/>
                                        <p:tgtEl>
                                          <p:spTgt spid="11"/>
                                        </p:tgtEl>
                                      </p:cBhvr>
                                    </p:animEffect>
                                    <p:set>
                                      <p:cBhvr>
                                        <p:cTn id="44" dur="1" fill="hold">
                                          <p:stCondLst>
                                            <p:cond delay="499"/>
                                          </p:stCondLst>
                                        </p:cTn>
                                        <p:tgtEl>
                                          <p:spTgt spid="11"/>
                                        </p:tgtEl>
                                        <p:attrNameLst>
                                          <p:attrName>style.visibility</p:attrName>
                                        </p:attrNameLst>
                                      </p:cBhvr>
                                      <p:to>
                                        <p:strVal val="hidden"/>
                                      </p:to>
                                    </p:set>
                                  </p:childTnLst>
                                </p:cTn>
                              </p:par>
                              <p:par>
                                <p:cTn id="45" presetID="53" presetClass="entr" presetSubtype="16" fill="hold" grpId="0" nodeType="withEffect">
                                  <p:stCondLst>
                                    <p:cond delay="500"/>
                                  </p:stCondLst>
                                  <p:childTnLst>
                                    <p:set>
                                      <p:cBhvr>
                                        <p:cTn id="46" dur="1" fill="hold">
                                          <p:stCondLst>
                                            <p:cond delay="0"/>
                                          </p:stCondLst>
                                        </p:cTn>
                                        <p:tgtEl>
                                          <p:spTgt spid="12"/>
                                        </p:tgtEl>
                                        <p:attrNameLst>
                                          <p:attrName>style.visibility</p:attrName>
                                        </p:attrNameLst>
                                      </p:cBhvr>
                                      <p:to>
                                        <p:strVal val="visible"/>
                                      </p:to>
                                    </p:set>
                                    <p:anim calcmode="lin" valueType="num">
                                      <p:cBhvr>
                                        <p:cTn id="47" dur="500" fill="hold"/>
                                        <p:tgtEl>
                                          <p:spTgt spid="12"/>
                                        </p:tgtEl>
                                        <p:attrNameLst>
                                          <p:attrName>ppt_w</p:attrName>
                                        </p:attrNameLst>
                                      </p:cBhvr>
                                      <p:tavLst>
                                        <p:tav tm="0">
                                          <p:val>
                                            <p:fltVal val="0"/>
                                          </p:val>
                                        </p:tav>
                                        <p:tav tm="100000">
                                          <p:val>
                                            <p:strVal val="#ppt_w"/>
                                          </p:val>
                                        </p:tav>
                                      </p:tavLst>
                                    </p:anim>
                                    <p:anim calcmode="lin" valueType="num">
                                      <p:cBhvr>
                                        <p:cTn id="48" dur="500" fill="hold"/>
                                        <p:tgtEl>
                                          <p:spTgt spid="12"/>
                                        </p:tgtEl>
                                        <p:attrNameLst>
                                          <p:attrName>ppt_h</p:attrName>
                                        </p:attrNameLst>
                                      </p:cBhvr>
                                      <p:tavLst>
                                        <p:tav tm="0">
                                          <p:val>
                                            <p:fltVal val="0"/>
                                          </p:val>
                                        </p:tav>
                                        <p:tav tm="100000">
                                          <p:val>
                                            <p:strVal val="#ppt_h"/>
                                          </p:val>
                                        </p:tav>
                                      </p:tavLst>
                                    </p:anim>
                                    <p:animEffect transition="in" filter="fade">
                                      <p:cBhvr>
                                        <p:cTn id="49" dur="500"/>
                                        <p:tgtEl>
                                          <p:spTgt spid="12"/>
                                        </p:tgtEl>
                                      </p:cBhvr>
                                    </p:animEffect>
                                  </p:childTnLst>
                                </p:cTn>
                              </p:par>
                              <p:par>
                                <p:cTn id="50" presetID="10" presetClass="exit" presetSubtype="0" fill="hold" grpId="1" nodeType="withEffect">
                                  <p:stCondLst>
                                    <p:cond delay="750"/>
                                  </p:stCondLst>
                                  <p:childTnLst>
                                    <p:animEffect transition="out" filter="fade">
                                      <p:cBhvr>
                                        <p:cTn id="51" dur="500"/>
                                        <p:tgtEl>
                                          <p:spTgt spid="12"/>
                                        </p:tgtEl>
                                      </p:cBhvr>
                                    </p:animEffect>
                                    <p:set>
                                      <p:cBhvr>
                                        <p:cTn id="52" dur="1" fill="hold">
                                          <p:stCondLst>
                                            <p:cond delay="499"/>
                                          </p:stCondLst>
                                        </p:cTn>
                                        <p:tgtEl>
                                          <p:spTgt spid="12"/>
                                        </p:tgtEl>
                                        <p:attrNameLst>
                                          <p:attrName>style.visibility</p:attrName>
                                        </p:attrNameLst>
                                      </p:cBhvr>
                                      <p:to>
                                        <p:strVal val="hidden"/>
                                      </p:to>
                                    </p:set>
                                  </p:childTnLst>
                                </p:cTn>
                              </p:par>
                            </p:childTnLst>
                          </p:cTn>
                        </p:par>
                        <p:par>
                          <p:cTn id="53" fill="hold">
                            <p:stCondLst>
                              <p:cond delay="500"/>
                            </p:stCondLst>
                            <p:childTnLst>
                              <p:par>
                                <p:cTn id="54" presetID="1" presetClass="entr" presetSubtype="0" fill="hold" grpId="0" nodeType="afterEffect">
                                  <p:stCondLst>
                                    <p:cond delay="0"/>
                                  </p:stCondLst>
                                  <p:childTnLst>
                                    <p:set>
                                      <p:cBhvr>
                                        <p:cTn id="55" dur="1" fill="hold">
                                          <p:stCondLst>
                                            <p:cond delay="0"/>
                                          </p:stCondLst>
                                        </p:cTn>
                                        <p:tgtEl>
                                          <p:spTgt spid="19"/>
                                        </p:tgtEl>
                                        <p:attrNameLst>
                                          <p:attrName>style.visibility</p:attrName>
                                        </p:attrNameLst>
                                      </p:cBhvr>
                                      <p:to>
                                        <p:strVal val="visible"/>
                                      </p:to>
                                    </p:set>
                                  </p:childTnLst>
                                </p:cTn>
                              </p:par>
                            </p:childTnLst>
                          </p:cTn>
                        </p:par>
                        <p:par>
                          <p:cTn id="56" fill="hold">
                            <p:stCondLst>
                              <p:cond delay="500"/>
                            </p:stCondLst>
                            <p:childTnLst>
                              <p:par>
                                <p:cTn id="57" presetID="2" presetClass="entr" presetSubtype="1" decel="100000" fill="hold" grpId="0" nodeType="afterEffect">
                                  <p:stCondLst>
                                    <p:cond delay="0"/>
                                  </p:stCondLst>
                                  <p:childTnLst>
                                    <p:set>
                                      <p:cBhvr>
                                        <p:cTn id="58" dur="1" fill="hold">
                                          <p:stCondLst>
                                            <p:cond delay="0"/>
                                          </p:stCondLst>
                                        </p:cTn>
                                        <p:tgtEl>
                                          <p:spTgt spid="46"/>
                                        </p:tgtEl>
                                        <p:attrNameLst>
                                          <p:attrName>style.visibility</p:attrName>
                                        </p:attrNameLst>
                                      </p:cBhvr>
                                      <p:to>
                                        <p:strVal val="visible"/>
                                      </p:to>
                                    </p:set>
                                    <p:anim calcmode="lin" valueType="num">
                                      <p:cBhvr additive="base">
                                        <p:cTn id="59" dur="650" fill="hold"/>
                                        <p:tgtEl>
                                          <p:spTgt spid="46"/>
                                        </p:tgtEl>
                                        <p:attrNameLst>
                                          <p:attrName>ppt_x</p:attrName>
                                        </p:attrNameLst>
                                      </p:cBhvr>
                                      <p:tavLst>
                                        <p:tav tm="0">
                                          <p:val>
                                            <p:strVal val="#ppt_x"/>
                                          </p:val>
                                        </p:tav>
                                        <p:tav tm="100000">
                                          <p:val>
                                            <p:strVal val="#ppt_x"/>
                                          </p:val>
                                        </p:tav>
                                      </p:tavLst>
                                    </p:anim>
                                    <p:anim calcmode="lin" valueType="num">
                                      <p:cBhvr additive="base">
                                        <p:cTn id="60" dur="650" fill="hold"/>
                                        <p:tgtEl>
                                          <p:spTgt spid="4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p:bldP spid="14" grpId="1" bldLvl="0" animBg="1"/>
      <p:bldP spid="15" grpId="0" bldLvl="0" animBg="1"/>
      <p:bldP spid="15" grpId="1" bldLvl="0" animBg="1"/>
      <p:bldP spid="16" grpId="0" bldLvl="0" animBg="1"/>
      <p:bldP spid="16" grpId="1" bldLvl="0" animBg="1"/>
      <p:bldP spid="10" grpId="0" bldLvl="0" animBg="1"/>
      <p:bldP spid="10" grpId="1" bldLvl="0" animBg="1"/>
      <p:bldP spid="11" grpId="0" bldLvl="0" animBg="1"/>
      <p:bldP spid="11" grpId="1" bldLvl="0" animBg="1"/>
      <p:bldP spid="12" grpId="0" bldLvl="0" animBg="1"/>
      <p:bldP spid="12" grpId="1" bldLvl="0" animBg="1"/>
      <p:bldP spid="46" grpId="0" bldLvl="0" animBg="1"/>
      <p:bldP spid="19"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Placeholder 30"/>
          <p:cNvPicPr>
            <a:picLocks noGrp="1" noChangeAspect="1"/>
          </p:cNvPicPr>
          <p:nvPr>
            <p:ph type="pic" sz="quarter" idx="14"/>
          </p:nvPr>
        </p:nvPicPr>
        <p:blipFill>
          <a:blip r:embed="rId3">
            <a:extLst>
              <a:ext uri="{28A0092B-C50C-407E-A947-70E740481C1C}">
                <a14:useLocalDpi xmlns:a14="http://schemas.microsoft.com/office/drawing/2010/main" val="0"/>
              </a:ext>
            </a:extLst>
          </a:blip>
          <a:srcRect/>
          <a:stretch>
            <a:fillRect/>
          </a:stretch>
        </p:blipFill>
        <p:spPr/>
      </p:pic>
      <p:sp>
        <p:nvSpPr>
          <p:cNvPr id="4" name="Rectangle 3"/>
          <p:cNvSpPr/>
          <p:nvPr/>
        </p:nvSpPr>
        <p:spPr>
          <a:xfrm>
            <a:off x="0" y="0"/>
            <a:ext cx="12192000" cy="6858000"/>
          </a:xfrm>
          <a:prstGeom prst="rect">
            <a:avLst/>
          </a:prstGeom>
          <a:solidFill>
            <a:srgbClr val="00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5" name="Oval 14"/>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6" name="Oval 15"/>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0" name="Oval 9"/>
          <p:cNvSpPr/>
          <p:nvPr/>
        </p:nvSpPr>
        <p:spPr>
          <a:xfrm>
            <a:off x="5907634" y="3213970"/>
            <a:ext cx="2805809" cy="2783284"/>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1" name="Oval 10"/>
          <p:cNvSpPr/>
          <p:nvPr/>
        </p:nvSpPr>
        <p:spPr>
          <a:xfrm>
            <a:off x="5907634" y="3213970"/>
            <a:ext cx="2805809" cy="2783284"/>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2" name="Oval 11"/>
          <p:cNvSpPr/>
          <p:nvPr/>
        </p:nvSpPr>
        <p:spPr>
          <a:xfrm>
            <a:off x="5907634" y="3213970"/>
            <a:ext cx="2805809" cy="2783284"/>
          </a:xfrm>
          <a:prstGeom prst="ellipse">
            <a:avLst/>
          </a:prstGeom>
          <a:noFill/>
          <a:ln w="19050" cmpd="thinThick">
            <a:solidFill>
              <a:schemeClr val="accent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46" name="Rectangle 45"/>
          <p:cNvSpPr/>
          <p:nvPr/>
        </p:nvSpPr>
        <p:spPr>
          <a:xfrm flipH="1">
            <a:off x="4543703" y="2220475"/>
            <a:ext cx="2995659" cy="7040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lnSpc>
                <a:spcPct val="90000"/>
              </a:lnSpc>
            </a:pPr>
            <a:r>
              <a:rPr lang="en-US" sz="3600" b="1" dirty="0">
                <a:gradFill>
                  <a:gsLst>
                    <a:gs pos="0">
                      <a:srgbClr val="75D1FF">
                        <a:lumMod val="5000"/>
                        <a:lumOff val="95000"/>
                      </a:srgbClr>
                    </a:gs>
                    <a:gs pos="100000">
                      <a:srgbClr val="FFFFFF"/>
                    </a:gs>
                  </a:gsLst>
                  <a:lin ang="5400000" scaled="1"/>
                </a:gradFill>
              </a:rPr>
              <a:t>tips</a:t>
            </a:r>
            <a:r>
              <a:rPr lang="en-US" sz="3600" b="1" spc="-100" dirty="0">
                <a:gradFill>
                  <a:gsLst>
                    <a:gs pos="0">
                      <a:srgbClr val="75D1FF">
                        <a:lumMod val="5000"/>
                        <a:lumOff val="95000"/>
                      </a:srgbClr>
                    </a:gs>
                    <a:gs pos="100000">
                      <a:srgbClr val="FFFFFF"/>
                    </a:gs>
                  </a:gsLst>
                  <a:lin ang="5400000" scaled="1"/>
                </a:gradFill>
              </a:rPr>
              <a:t> </a:t>
            </a:r>
            <a:r>
              <a:rPr lang="en-US" sz="3600" b="1" dirty="0">
                <a:gradFill>
                  <a:gsLst>
                    <a:gs pos="0">
                      <a:srgbClr val="75D1FF">
                        <a:lumMod val="5000"/>
                        <a:lumOff val="95000"/>
                      </a:srgbClr>
                    </a:gs>
                    <a:gs pos="100000">
                      <a:srgbClr val="FFFFFF"/>
                    </a:gs>
                  </a:gsLst>
                  <a:lin ang="5400000" scaled="1"/>
                </a:gradFill>
              </a:rPr>
              <a:t>&amp; tricks</a:t>
            </a:r>
          </a:p>
        </p:txBody>
      </p:sp>
      <p:sp>
        <p:nvSpPr>
          <p:cNvPr id="9" name="Title 6"/>
          <p:cNvSpPr txBox="1"/>
          <p:nvPr/>
        </p:nvSpPr>
        <p:spPr>
          <a:xfrm>
            <a:off x="1679957" y="3280601"/>
            <a:ext cx="5909265" cy="874205"/>
          </a:xfrm>
          <a:prstGeom prst="rect">
            <a:avLst/>
          </a:prstGeom>
        </p:spPr>
        <p:txBody>
          <a:bodyPr vert="horz" lIns="91440" tIns="0" rIns="91440" bIns="0" rtlCol="0" anchor="ctr">
            <a:noAutofit/>
          </a:bodyPr>
          <a:lstStyle>
            <a:lvl1pPr algn="ctr" defTabSz="914400" rtl="0" eaLnBrk="1" latinLnBrk="0" hangingPunct="1">
              <a:lnSpc>
                <a:spcPct val="90000"/>
              </a:lnSpc>
              <a:spcBef>
                <a:spcPct val="0"/>
              </a:spcBef>
              <a:buNone/>
              <a:defRPr lang="en-US" sz="3200" b="1" i="0" kern="1200" spc="300" dirty="0">
                <a:solidFill>
                  <a:schemeClr val="tx1">
                    <a:lumMod val="85000"/>
                    <a:lumOff val="15000"/>
                  </a:schemeClr>
                </a:solidFill>
                <a:latin typeface="+mj-lt"/>
                <a:ea typeface="+mn-ea"/>
                <a:cs typeface="Segoe UI Semilight" panose="020B0402040204020203" pitchFamily="34" charset="0"/>
              </a:defRPr>
            </a:lvl1pPr>
          </a:lstStyle>
          <a:p>
            <a:endParaRPr lang="en-US" sz="8800" spc="-300" dirty="0">
              <a:gradFill>
                <a:gsLst>
                  <a:gs pos="0">
                    <a:schemeClr val="accent1">
                      <a:lumMod val="5000"/>
                      <a:lumOff val="95000"/>
                    </a:schemeClr>
                  </a:gs>
                  <a:gs pos="100000">
                    <a:schemeClr val="bg1"/>
                  </a:gs>
                </a:gsLst>
                <a:lin ang="5400000" scaled="1"/>
              </a:gradFill>
              <a:latin typeface="+mn-lt"/>
            </a:endParaRPr>
          </a:p>
        </p:txBody>
      </p:sp>
      <p:sp>
        <p:nvSpPr>
          <p:cNvPr id="7" name="Title 6"/>
          <p:cNvSpPr>
            <a:spLocks noGrp="1"/>
          </p:cNvSpPr>
          <p:nvPr>
            <p:ph type="ctrTitle"/>
          </p:nvPr>
        </p:nvSpPr>
        <p:spPr>
          <a:xfrm>
            <a:off x="4285129" y="5113762"/>
            <a:ext cx="7706275" cy="1588127"/>
          </a:xfrm>
        </p:spPr>
        <p:txBody>
          <a:bodyPr/>
          <a:lstStyle/>
          <a:p>
            <a:r>
              <a:rPr lang="zh-CN" altLang="en-US" sz="5400" dirty="0"/>
              <a:t>使用</a:t>
            </a:r>
            <a:r>
              <a:rPr lang="en-US" sz="5400" dirty="0"/>
              <a:t>Protégé</a:t>
            </a:r>
            <a:r>
              <a:rPr lang="zh-CN" altLang="en-US" sz="5400" dirty="0"/>
              <a:t>建立参考的</a:t>
            </a:r>
            <a:br>
              <a:rPr lang="en-US" altLang="zh-CN" sz="5400" dirty="0"/>
            </a:br>
            <a:r>
              <a:rPr lang="zh-CN" altLang="en-US" sz="5400" dirty="0"/>
              <a:t>家庭成员关系信息图</a:t>
            </a:r>
            <a:endParaRPr lang="en-US" sz="5400" dirty="0"/>
          </a:p>
        </p:txBody>
      </p:sp>
      <p:sp>
        <p:nvSpPr>
          <p:cNvPr id="19" name="Freeform: Shape 18"/>
          <p:cNvSpPr/>
          <p:nvPr/>
        </p:nvSpPr>
        <p:spPr>
          <a:xfrm>
            <a:off x="7066536" y="4361548"/>
            <a:ext cx="488128" cy="488128"/>
          </a:xfrm>
          <a:custGeom>
            <a:avLst/>
            <a:gdLst>
              <a:gd name="connsiteX0" fmla="*/ 244064 w 488128"/>
              <a:gd name="connsiteY0" fmla="*/ 0 h 488128"/>
              <a:gd name="connsiteX1" fmla="*/ 488128 w 488128"/>
              <a:gd name="connsiteY1" fmla="*/ 244064 h 488128"/>
              <a:gd name="connsiteX2" fmla="*/ 244064 w 488128"/>
              <a:gd name="connsiteY2" fmla="*/ 488128 h 488128"/>
              <a:gd name="connsiteX3" fmla="*/ 0 w 488128"/>
              <a:gd name="connsiteY3" fmla="*/ 244064 h 488128"/>
              <a:gd name="connsiteX4" fmla="*/ 244064 w 488128"/>
              <a:gd name="connsiteY4" fmla="*/ 0 h 4881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128" h="488128">
                <a:moveTo>
                  <a:pt x="244064" y="0"/>
                </a:moveTo>
                <a:cubicBezTo>
                  <a:pt x="378857" y="0"/>
                  <a:pt x="488128" y="109271"/>
                  <a:pt x="488128" y="244064"/>
                </a:cubicBezTo>
                <a:cubicBezTo>
                  <a:pt x="488128" y="378857"/>
                  <a:pt x="378857" y="488128"/>
                  <a:pt x="244064" y="488128"/>
                </a:cubicBezTo>
                <a:cubicBezTo>
                  <a:pt x="109271" y="488128"/>
                  <a:pt x="0" y="378857"/>
                  <a:pt x="0" y="244064"/>
                </a:cubicBezTo>
                <a:cubicBezTo>
                  <a:pt x="0" y="109271"/>
                  <a:pt x="109271" y="0"/>
                  <a:pt x="24406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3" name="Slide Number Placeholder 2"/>
          <p:cNvSpPr>
            <a:spLocks noGrp="1"/>
          </p:cNvSpPr>
          <p:nvPr>
            <p:ph type="sldNum" sz="quarter" idx="12"/>
          </p:nvPr>
        </p:nvSpPr>
        <p:spPr/>
        <p:txBody>
          <a:bodyPr/>
          <a:lstStyle/>
          <a:p>
            <a:fld id="{5AE1514C-5E56-4738-A1FF-4B1CFD2A3E36}" type="slidenum">
              <a:rPr lang="en-US" smtClean="0"/>
              <a:t>8</a:t>
            </a:fld>
            <a:endParaRPr lang="en-US" dirty="0"/>
          </a:p>
        </p:txBody>
      </p:sp>
      <p:pic>
        <p:nvPicPr>
          <p:cNvPr id="5" name="图片 4"/>
          <p:cNvPicPr>
            <a:picLocks noChangeAspect="1"/>
          </p:cNvPicPr>
          <p:nvPr/>
        </p:nvPicPr>
        <p:blipFill>
          <a:blip r:embed="rId4"/>
          <a:stretch>
            <a:fillRect/>
          </a:stretch>
        </p:blipFill>
        <p:spPr>
          <a:xfrm>
            <a:off x="8303839" y="613096"/>
            <a:ext cx="2596529" cy="808500"/>
          </a:xfrm>
          <a:prstGeom prst="rect">
            <a:avLst/>
          </a:prstGeom>
          <a:ln>
            <a:noFill/>
          </a:ln>
          <a:effectLst>
            <a:softEdge rad="112500"/>
          </a:effectLst>
        </p:spPr>
      </p:pic>
      <p:pic>
        <p:nvPicPr>
          <p:cNvPr id="13" name="Picture 12">
            <a:extLst>
              <a:ext uri="{FF2B5EF4-FFF2-40B4-BE49-F238E27FC236}">
                <a16:creationId xmlns:a16="http://schemas.microsoft.com/office/drawing/2014/main" id="{6F3CC20F-3890-8FA5-A3A9-239F43AE2644}"/>
              </a:ext>
            </a:extLst>
          </p:cNvPr>
          <p:cNvPicPr>
            <a:picLocks noChangeAspect="1"/>
          </p:cNvPicPr>
          <p:nvPr/>
        </p:nvPicPr>
        <p:blipFill>
          <a:blip r:embed="rId5"/>
          <a:stretch>
            <a:fillRect/>
          </a:stretch>
        </p:blipFill>
        <p:spPr>
          <a:xfrm>
            <a:off x="319779" y="511144"/>
            <a:ext cx="3955002" cy="584483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76126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par>
                                <p:cTn id="10" presetID="10" presetClass="exit" presetSubtype="0" fill="hold" grpId="1" nodeType="withEffect">
                                  <p:stCondLst>
                                    <p:cond delay="250"/>
                                  </p:stCondLst>
                                  <p:childTnLst>
                                    <p:animEffect transition="out" filter="fade">
                                      <p:cBhvr>
                                        <p:cTn id="11" dur="500"/>
                                        <p:tgtEl>
                                          <p:spTgt spid="14"/>
                                        </p:tgtEl>
                                      </p:cBhvr>
                                    </p:animEffect>
                                    <p:set>
                                      <p:cBhvr>
                                        <p:cTn id="12" dur="1" fill="hold">
                                          <p:stCondLst>
                                            <p:cond delay="499"/>
                                          </p:stCondLst>
                                        </p:cTn>
                                        <p:tgtEl>
                                          <p:spTgt spid="14"/>
                                        </p:tgtEl>
                                        <p:attrNameLst>
                                          <p:attrName>style.visibility</p:attrName>
                                        </p:attrNameLst>
                                      </p:cBhvr>
                                      <p:to>
                                        <p:strVal val="hidden"/>
                                      </p:to>
                                    </p:set>
                                  </p:childTnLst>
                                </p:cTn>
                              </p:par>
                              <p:par>
                                <p:cTn id="13" presetID="53" presetClass="entr" presetSubtype="16" fill="hold" grpId="0" nodeType="withEffect">
                                  <p:stCondLst>
                                    <p:cond delay="250"/>
                                  </p:stCondLst>
                                  <p:childTnLst>
                                    <p:set>
                                      <p:cBhvr>
                                        <p:cTn id="14" dur="1" fill="hold">
                                          <p:stCondLst>
                                            <p:cond delay="0"/>
                                          </p:stCondLst>
                                        </p:cTn>
                                        <p:tgtEl>
                                          <p:spTgt spid="15"/>
                                        </p:tgtEl>
                                        <p:attrNameLst>
                                          <p:attrName>style.visibility</p:attrName>
                                        </p:attrNameLst>
                                      </p:cBhvr>
                                      <p:to>
                                        <p:strVal val="visible"/>
                                      </p:to>
                                    </p:set>
                                    <p:anim calcmode="lin" valueType="num">
                                      <p:cBhvr>
                                        <p:cTn id="15" dur="500" fill="hold"/>
                                        <p:tgtEl>
                                          <p:spTgt spid="15"/>
                                        </p:tgtEl>
                                        <p:attrNameLst>
                                          <p:attrName>ppt_w</p:attrName>
                                        </p:attrNameLst>
                                      </p:cBhvr>
                                      <p:tavLst>
                                        <p:tav tm="0">
                                          <p:val>
                                            <p:fltVal val="0"/>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animEffect transition="in" filter="fade">
                                      <p:cBhvr>
                                        <p:cTn id="17" dur="500"/>
                                        <p:tgtEl>
                                          <p:spTgt spid="15"/>
                                        </p:tgtEl>
                                      </p:cBhvr>
                                    </p:animEffect>
                                  </p:childTnLst>
                                </p:cTn>
                              </p:par>
                              <p:par>
                                <p:cTn id="18" presetID="10" presetClass="exit" presetSubtype="0" fill="hold" grpId="1" nodeType="withEffect">
                                  <p:stCondLst>
                                    <p:cond delay="500"/>
                                  </p:stCondLst>
                                  <p:childTnLst>
                                    <p:animEffect transition="out" filter="fade">
                                      <p:cBhvr>
                                        <p:cTn id="19" dur="500"/>
                                        <p:tgtEl>
                                          <p:spTgt spid="15"/>
                                        </p:tgtEl>
                                      </p:cBhvr>
                                    </p:animEffect>
                                    <p:set>
                                      <p:cBhvr>
                                        <p:cTn id="20" dur="1" fill="hold">
                                          <p:stCondLst>
                                            <p:cond delay="499"/>
                                          </p:stCondLst>
                                        </p:cTn>
                                        <p:tgtEl>
                                          <p:spTgt spid="15"/>
                                        </p:tgtEl>
                                        <p:attrNameLst>
                                          <p:attrName>style.visibility</p:attrName>
                                        </p:attrNameLst>
                                      </p:cBhvr>
                                      <p:to>
                                        <p:strVal val="hidden"/>
                                      </p:to>
                                    </p:set>
                                  </p:childTnLst>
                                </p:cTn>
                              </p:par>
                              <p:par>
                                <p:cTn id="21" presetID="53" presetClass="entr" presetSubtype="16" fill="hold" grpId="0" nodeType="withEffect">
                                  <p:stCondLst>
                                    <p:cond delay="500"/>
                                  </p:stCondLst>
                                  <p:childTnLst>
                                    <p:set>
                                      <p:cBhvr>
                                        <p:cTn id="22" dur="1" fill="hold">
                                          <p:stCondLst>
                                            <p:cond delay="0"/>
                                          </p:stCondLst>
                                        </p:cTn>
                                        <p:tgtEl>
                                          <p:spTgt spid="16"/>
                                        </p:tgtEl>
                                        <p:attrNameLst>
                                          <p:attrName>style.visibility</p:attrName>
                                        </p:attrNameLst>
                                      </p:cBhvr>
                                      <p:to>
                                        <p:strVal val="visible"/>
                                      </p:to>
                                    </p:set>
                                    <p:anim calcmode="lin" valueType="num">
                                      <p:cBhvr>
                                        <p:cTn id="23" dur="500" fill="hold"/>
                                        <p:tgtEl>
                                          <p:spTgt spid="16"/>
                                        </p:tgtEl>
                                        <p:attrNameLst>
                                          <p:attrName>ppt_w</p:attrName>
                                        </p:attrNameLst>
                                      </p:cBhvr>
                                      <p:tavLst>
                                        <p:tav tm="0">
                                          <p:val>
                                            <p:fltVal val="0"/>
                                          </p:val>
                                        </p:tav>
                                        <p:tav tm="100000">
                                          <p:val>
                                            <p:strVal val="#ppt_w"/>
                                          </p:val>
                                        </p:tav>
                                      </p:tavLst>
                                    </p:anim>
                                    <p:anim calcmode="lin" valueType="num">
                                      <p:cBhvr>
                                        <p:cTn id="24" dur="500" fill="hold"/>
                                        <p:tgtEl>
                                          <p:spTgt spid="16"/>
                                        </p:tgtEl>
                                        <p:attrNameLst>
                                          <p:attrName>ppt_h</p:attrName>
                                        </p:attrNameLst>
                                      </p:cBhvr>
                                      <p:tavLst>
                                        <p:tav tm="0">
                                          <p:val>
                                            <p:fltVal val="0"/>
                                          </p:val>
                                        </p:tav>
                                        <p:tav tm="100000">
                                          <p:val>
                                            <p:strVal val="#ppt_h"/>
                                          </p:val>
                                        </p:tav>
                                      </p:tavLst>
                                    </p:anim>
                                    <p:animEffect transition="in" filter="fade">
                                      <p:cBhvr>
                                        <p:cTn id="25" dur="500"/>
                                        <p:tgtEl>
                                          <p:spTgt spid="16"/>
                                        </p:tgtEl>
                                      </p:cBhvr>
                                    </p:animEffect>
                                  </p:childTnLst>
                                </p:cTn>
                              </p:par>
                              <p:par>
                                <p:cTn id="26" presetID="10" presetClass="exit" presetSubtype="0" fill="hold" grpId="1" nodeType="withEffect">
                                  <p:stCondLst>
                                    <p:cond delay="750"/>
                                  </p:stCondLst>
                                  <p:childTnLst>
                                    <p:animEffect transition="out" filter="fade">
                                      <p:cBhvr>
                                        <p:cTn id="27" dur="500"/>
                                        <p:tgtEl>
                                          <p:spTgt spid="16"/>
                                        </p:tgtEl>
                                      </p:cBhvr>
                                    </p:animEffect>
                                    <p:set>
                                      <p:cBhvr>
                                        <p:cTn id="28" dur="1" fill="hold">
                                          <p:stCondLst>
                                            <p:cond delay="499"/>
                                          </p:stCondLst>
                                        </p:cTn>
                                        <p:tgtEl>
                                          <p:spTgt spid="16"/>
                                        </p:tgtEl>
                                        <p:attrNameLst>
                                          <p:attrName>style.visibility</p:attrName>
                                        </p:attrNameLst>
                                      </p:cBhvr>
                                      <p:to>
                                        <p:strVal val="hidden"/>
                                      </p:to>
                                    </p:set>
                                  </p:childTnLst>
                                </p:cTn>
                              </p:par>
                              <p:par>
                                <p:cTn id="29" presetID="53" presetClass="entr" presetSubtype="16"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p:cTn id="31" dur="500" fill="hold"/>
                                        <p:tgtEl>
                                          <p:spTgt spid="10"/>
                                        </p:tgtEl>
                                        <p:attrNameLst>
                                          <p:attrName>ppt_w</p:attrName>
                                        </p:attrNameLst>
                                      </p:cBhvr>
                                      <p:tavLst>
                                        <p:tav tm="0">
                                          <p:val>
                                            <p:fltVal val="0"/>
                                          </p:val>
                                        </p:tav>
                                        <p:tav tm="100000">
                                          <p:val>
                                            <p:strVal val="#ppt_w"/>
                                          </p:val>
                                        </p:tav>
                                      </p:tavLst>
                                    </p:anim>
                                    <p:anim calcmode="lin" valueType="num">
                                      <p:cBhvr>
                                        <p:cTn id="32" dur="500" fill="hold"/>
                                        <p:tgtEl>
                                          <p:spTgt spid="10"/>
                                        </p:tgtEl>
                                        <p:attrNameLst>
                                          <p:attrName>ppt_h</p:attrName>
                                        </p:attrNameLst>
                                      </p:cBhvr>
                                      <p:tavLst>
                                        <p:tav tm="0">
                                          <p:val>
                                            <p:fltVal val="0"/>
                                          </p:val>
                                        </p:tav>
                                        <p:tav tm="100000">
                                          <p:val>
                                            <p:strVal val="#ppt_h"/>
                                          </p:val>
                                        </p:tav>
                                      </p:tavLst>
                                    </p:anim>
                                    <p:animEffect transition="in" filter="fade">
                                      <p:cBhvr>
                                        <p:cTn id="33" dur="500"/>
                                        <p:tgtEl>
                                          <p:spTgt spid="10"/>
                                        </p:tgtEl>
                                      </p:cBhvr>
                                    </p:animEffect>
                                  </p:childTnLst>
                                </p:cTn>
                              </p:par>
                              <p:par>
                                <p:cTn id="34" presetID="10" presetClass="exit" presetSubtype="0" fill="hold" grpId="1" nodeType="withEffect">
                                  <p:stCondLst>
                                    <p:cond delay="250"/>
                                  </p:stCondLst>
                                  <p:childTnLst>
                                    <p:animEffect transition="out" filter="fade">
                                      <p:cBhvr>
                                        <p:cTn id="35" dur="500"/>
                                        <p:tgtEl>
                                          <p:spTgt spid="10"/>
                                        </p:tgtEl>
                                      </p:cBhvr>
                                    </p:animEffect>
                                    <p:set>
                                      <p:cBhvr>
                                        <p:cTn id="36" dur="1" fill="hold">
                                          <p:stCondLst>
                                            <p:cond delay="499"/>
                                          </p:stCondLst>
                                        </p:cTn>
                                        <p:tgtEl>
                                          <p:spTgt spid="10"/>
                                        </p:tgtEl>
                                        <p:attrNameLst>
                                          <p:attrName>style.visibility</p:attrName>
                                        </p:attrNameLst>
                                      </p:cBhvr>
                                      <p:to>
                                        <p:strVal val="hidden"/>
                                      </p:to>
                                    </p:set>
                                  </p:childTnLst>
                                </p:cTn>
                              </p:par>
                              <p:par>
                                <p:cTn id="37" presetID="53" presetClass="entr" presetSubtype="16" fill="hold" grpId="0" nodeType="withEffect">
                                  <p:stCondLst>
                                    <p:cond delay="250"/>
                                  </p:stCondLst>
                                  <p:childTnLst>
                                    <p:set>
                                      <p:cBhvr>
                                        <p:cTn id="38" dur="1" fill="hold">
                                          <p:stCondLst>
                                            <p:cond delay="0"/>
                                          </p:stCondLst>
                                        </p:cTn>
                                        <p:tgtEl>
                                          <p:spTgt spid="11"/>
                                        </p:tgtEl>
                                        <p:attrNameLst>
                                          <p:attrName>style.visibility</p:attrName>
                                        </p:attrNameLst>
                                      </p:cBhvr>
                                      <p:to>
                                        <p:strVal val="visible"/>
                                      </p:to>
                                    </p:set>
                                    <p:anim calcmode="lin" valueType="num">
                                      <p:cBhvr>
                                        <p:cTn id="39" dur="500" fill="hold"/>
                                        <p:tgtEl>
                                          <p:spTgt spid="11"/>
                                        </p:tgtEl>
                                        <p:attrNameLst>
                                          <p:attrName>ppt_w</p:attrName>
                                        </p:attrNameLst>
                                      </p:cBhvr>
                                      <p:tavLst>
                                        <p:tav tm="0">
                                          <p:val>
                                            <p:fltVal val="0"/>
                                          </p:val>
                                        </p:tav>
                                        <p:tav tm="100000">
                                          <p:val>
                                            <p:strVal val="#ppt_w"/>
                                          </p:val>
                                        </p:tav>
                                      </p:tavLst>
                                    </p:anim>
                                    <p:anim calcmode="lin" valueType="num">
                                      <p:cBhvr>
                                        <p:cTn id="40" dur="500" fill="hold"/>
                                        <p:tgtEl>
                                          <p:spTgt spid="11"/>
                                        </p:tgtEl>
                                        <p:attrNameLst>
                                          <p:attrName>ppt_h</p:attrName>
                                        </p:attrNameLst>
                                      </p:cBhvr>
                                      <p:tavLst>
                                        <p:tav tm="0">
                                          <p:val>
                                            <p:fltVal val="0"/>
                                          </p:val>
                                        </p:tav>
                                        <p:tav tm="100000">
                                          <p:val>
                                            <p:strVal val="#ppt_h"/>
                                          </p:val>
                                        </p:tav>
                                      </p:tavLst>
                                    </p:anim>
                                    <p:animEffect transition="in" filter="fade">
                                      <p:cBhvr>
                                        <p:cTn id="41" dur="500"/>
                                        <p:tgtEl>
                                          <p:spTgt spid="11"/>
                                        </p:tgtEl>
                                      </p:cBhvr>
                                    </p:animEffect>
                                  </p:childTnLst>
                                </p:cTn>
                              </p:par>
                              <p:par>
                                <p:cTn id="42" presetID="10" presetClass="exit" presetSubtype="0" fill="hold" grpId="1" nodeType="withEffect">
                                  <p:stCondLst>
                                    <p:cond delay="500"/>
                                  </p:stCondLst>
                                  <p:childTnLst>
                                    <p:animEffect transition="out" filter="fade">
                                      <p:cBhvr>
                                        <p:cTn id="43" dur="500"/>
                                        <p:tgtEl>
                                          <p:spTgt spid="11"/>
                                        </p:tgtEl>
                                      </p:cBhvr>
                                    </p:animEffect>
                                    <p:set>
                                      <p:cBhvr>
                                        <p:cTn id="44" dur="1" fill="hold">
                                          <p:stCondLst>
                                            <p:cond delay="499"/>
                                          </p:stCondLst>
                                        </p:cTn>
                                        <p:tgtEl>
                                          <p:spTgt spid="11"/>
                                        </p:tgtEl>
                                        <p:attrNameLst>
                                          <p:attrName>style.visibility</p:attrName>
                                        </p:attrNameLst>
                                      </p:cBhvr>
                                      <p:to>
                                        <p:strVal val="hidden"/>
                                      </p:to>
                                    </p:set>
                                  </p:childTnLst>
                                </p:cTn>
                              </p:par>
                              <p:par>
                                <p:cTn id="45" presetID="53" presetClass="entr" presetSubtype="16" fill="hold" grpId="0" nodeType="withEffect">
                                  <p:stCondLst>
                                    <p:cond delay="500"/>
                                  </p:stCondLst>
                                  <p:childTnLst>
                                    <p:set>
                                      <p:cBhvr>
                                        <p:cTn id="46" dur="1" fill="hold">
                                          <p:stCondLst>
                                            <p:cond delay="0"/>
                                          </p:stCondLst>
                                        </p:cTn>
                                        <p:tgtEl>
                                          <p:spTgt spid="12"/>
                                        </p:tgtEl>
                                        <p:attrNameLst>
                                          <p:attrName>style.visibility</p:attrName>
                                        </p:attrNameLst>
                                      </p:cBhvr>
                                      <p:to>
                                        <p:strVal val="visible"/>
                                      </p:to>
                                    </p:set>
                                    <p:anim calcmode="lin" valueType="num">
                                      <p:cBhvr>
                                        <p:cTn id="47" dur="500" fill="hold"/>
                                        <p:tgtEl>
                                          <p:spTgt spid="12"/>
                                        </p:tgtEl>
                                        <p:attrNameLst>
                                          <p:attrName>ppt_w</p:attrName>
                                        </p:attrNameLst>
                                      </p:cBhvr>
                                      <p:tavLst>
                                        <p:tav tm="0">
                                          <p:val>
                                            <p:fltVal val="0"/>
                                          </p:val>
                                        </p:tav>
                                        <p:tav tm="100000">
                                          <p:val>
                                            <p:strVal val="#ppt_w"/>
                                          </p:val>
                                        </p:tav>
                                      </p:tavLst>
                                    </p:anim>
                                    <p:anim calcmode="lin" valueType="num">
                                      <p:cBhvr>
                                        <p:cTn id="48" dur="500" fill="hold"/>
                                        <p:tgtEl>
                                          <p:spTgt spid="12"/>
                                        </p:tgtEl>
                                        <p:attrNameLst>
                                          <p:attrName>ppt_h</p:attrName>
                                        </p:attrNameLst>
                                      </p:cBhvr>
                                      <p:tavLst>
                                        <p:tav tm="0">
                                          <p:val>
                                            <p:fltVal val="0"/>
                                          </p:val>
                                        </p:tav>
                                        <p:tav tm="100000">
                                          <p:val>
                                            <p:strVal val="#ppt_h"/>
                                          </p:val>
                                        </p:tav>
                                      </p:tavLst>
                                    </p:anim>
                                    <p:animEffect transition="in" filter="fade">
                                      <p:cBhvr>
                                        <p:cTn id="49" dur="500"/>
                                        <p:tgtEl>
                                          <p:spTgt spid="12"/>
                                        </p:tgtEl>
                                      </p:cBhvr>
                                    </p:animEffect>
                                  </p:childTnLst>
                                </p:cTn>
                              </p:par>
                              <p:par>
                                <p:cTn id="50" presetID="10" presetClass="exit" presetSubtype="0" fill="hold" grpId="1" nodeType="withEffect">
                                  <p:stCondLst>
                                    <p:cond delay="750"/>
                                  </p:stCondLst>
                                  <p:childTnLst>
                                    <p:animEffect transition="out" filter="fade">
                                      <p:cBhvr>
                                        <p:cTn id="51" dur="500"/>
                                        <p:tgtEl>
                                          <p:spTgt spid="12"/>
                                        </p:tgtEl>
                                      </p:cBhvr>
                                    </p:animEffect>
                                    <p:set>
                                      <p:cBhvr>
                                        <p:cTn id="52" dur="1" fill="hold">
                                          <p:stCondLst>
                                            <p:cond delay="499"/>
                                          </p:stCondLst>
                                        </p:cTn>
                                        <p:tgtEl>
                                          <p:spTgt spid="12"/>
                                        </p:tgtEl>
                                        <p:attrNameLst>
                                          <p:attrName>style.visibility</p:attrName>
                                        </p:attrNameLst>
                                      </p:cBhvr>
                                      <p:to>
                                        <p:strVal val="hidden"/>
                                      </p:to>
                                    </p:set>
                                  </p:childTnLst>
                                </p:cTn>
                              </p:par>
                            </p:childTnLst>
                          </p:cTn>
                        </p:par>
                        <p:par>
                          <p:cTn id="53" fill="hold">
                            <p:stCondLst>
                              <p:cond delay="500"/>
                            </p:stCondLst>
                            <p:childTnLst>
                              <p:par>
                                <p:cTn id="54" presetID="1" presetClass="entr" presetSubtype="0" fill="hold" grpId="0" nodeType="afterEffect">
                                  <p:stCondLst>
                                    <p:cond delay="0"/>
                                  </p:stCondLst>
                                  <p:childTnLst>
                                    <p:set>
                                      <p:cBhvr>
                                        <p:cTn id="55" dur="1" fill="hold">
                                          <p:stCondLst>
                                            <p:cond delay="0"/>
                                          </p:stCondLst>
                                        </p:cTn>
                                        <p:tgtEl>
                                          <p:spTgt spid="19"/>
                                        </p:tgtEl>
                                        <p:attrNameLst>
                                          <p:attrName>style.visibility</p:attrName>
                                        </p:attrNameLst>
                                      </p:cBhvr>
                                      <p:to>
                                        <p:strVal val="visible"/>
                                      </p:to>
                                    </p:set>
                                  </p:childTnLst>
                                </p:cTn>
                              </p:par>
                            </p:childTnLst>
                          </p:cTn>
                        </p:par>
                        <p:par>
                          <p:cTn id="56" fill="hold">
                            <p:stCondLst>
                              <p:cond delay="500"/>
                            </p:stCondLst>
                            <p:childTnLst>
                              <p:par>
                                <p:cTn id="57" presetID="2" presetClass="entr" presetSubtype="1" decel="100000" fill="hold" grpId="0" nodeType="afterEffect">
                                  <p:stCondLst>
                                    <p:cond delay="0"/>
                                  </p:stCondLst>
                                  <p:childTnLst>
                                    <p:set>
                                      <p:cBhvr>
                                        <p:cTn id="58" dur="1" fill="hold">
                                          <p:stCondLst>
                                            <p:cond delay="0"/>
                                          </p:stCondLst>
                                        </p:cTn>
                                        <p:tgtEl>
                                          <p:spTgt spid="46"/>
                                        </p:tgtEl>
                                        <p:attrNameLst>
                                          <p:attrName>style.visibility</p:attrName>
                                        </p:attrNameLst>
                                      </p:cBhvr>
                                      <p:to>
                                        <p:strVal val="visible"/>
                                      </p:to>
                                    </p:set>
                                    <p:anim calcmode="lin" valueType="num">
                                      <p:cBhvr additive="base">
                                        <p:cTn id="59" dur="650" fill="hold"/>
                                        <p:tgtEl>
                                          <p:spTgt spid="46"/>
                                        </p:tgtEl>
                                        <p:attrNameLst>
                                          <p:attrName>ppt_x</p:attrName>
                                        </p:attrNameLst>
                                      </p:cBhvr>
                                      <p:tavLst>
                                        <p:tav tm="0">
                                          <p:val>
                                            <p:strVal val="#ppt_x"/>
                                          </p:val>
                                        </p:tav>
                                        <p:tav tm="100000">
                                          <p:val>
                                            <p:strVal val="#ppt_x"/>
                                          </p:val>
                                        </p:tav>
                                      </p:tavLst>
                                    </p:anim>
                                    <p:anim calcmode="lin" valueType="num">
                                      <p:cBhvr additive="base">
                                        <p:cTn id="60" dur="650" fill="hold"/>
                                        <p:tgtEl>
                                          <p:spTgt spid="4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15" grpId="0" animBg="1"/>
      <p:bldP spid="15" grpId="1" animBg="1"/>
      <p:bldP spid="16" grpId="0" animBg="1"/>
      <p:bldP spid="16" grpId="1" animBg="1"/>
      <p:bldP spid="10" grpId="0" animBg="1"/>
      <p:bldP spid="10" grpId="1" animBg="1"/>
      <p:bldP spid="11" grpId="0" animBg="1"/>
      <p:bldP spid="11" grpId="1" animBg="1"/>
      <p:bldP spid="12" grpId="0" animBg="1"/>
      <p:bldP spid="12" grpId="1" animBg="1"/>
      <p:bldP spid="46" grpId="0" animBg="1"/>
      <p:bldP spid="1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Placeholder 30"/>
          <p:cNvPicPr>
            <a:picLocks noGrp="1" noChangeAspect="1"/>
          </p:cNvPicPr>
          <p:nvPr>
            <p:ph type="pic" sz="quarter" idx="14"/>
          </p:nvPr>
        </p:nvPicPr>
        <p:blipFill>
          <a:blip r:embed="rId4">
            <a:extLst>
              <a:ext uri="{28A0092B-C50C-407E-A947-70E740481C1C}">
                <a14:useLocalDpi xmlns:a14="http://schemas.microsoft.com/office/drawing/2010/main" val="0"/>
              </a:ext>
            </a:extLst>
          </a:blip>
          <a:srcRect/>
          <a:stretch>
            <a:fillRect/>
          </a:stretch>
        </p:blipFill>
        <p:spPr/>
      </p:pic>
      <p:sp>
        <p:nvSpPr>
          <p:cNvPr id="4" name="Rectangle 3"/>
          <p:cNvSpPr/>
          <p:nvPr/>
        </p:nvSpPr>
        <p:spPr>
          <a:xfrm>
            <a:off x="0" y="0"/>
            <a:ext cx="12192000" cy="6858000"/>
          </a:xfrm>
          <a:prstGeom prst="rect">
            <a:avLst/>
          </a:prstGeom>
          <a:solidFill>
            <a:srgbClr val="00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5" name="Oval 14"/>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6" name="Oval 15"/>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0" name="Oval 9"/>
          <p:cNvSpPr/>
          <p:nvPr/>
        </p:nvSpPr>
        <p:spPr>
          <a:xfrm>
            <a:off x="5907634" y="3213970"/>
            <a:ext cx="2805809" cy="2783284"/>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1" name="Oval 10"/>
          <p:cNvSpPr/>
          <p:nvPr/>
        </p:nvSpPr>
        <p:spPr>
          <a:xfrm>
            <a:off x="5907634" y="3213970"/>
            <a:ext cx="2805809" cy="2783284"/>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2" name="Oval 11"/>
          <p:cNvSpPr/>
          <p:nvPr/>
        </p:nvSpPr>
        <p:spPr>
          <a:xfrm>
            <a:off x="5907634" y="3213970"/>
            <a:ext cx="2805809" cy="2783284"/>
          </a:xfrm>
          <a:prstGeom prst="ellipse">
            <a:avLst/>
          </a:prstGeom>
          <a:noFill/>
          <a:ln w="19050" cmpd="thinThick">
            <a:solidFill>
              <a:schemeClr val="accent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46" name="Rectangle 45"/>
          <p:cNvSpPr/>
          <p:nvPr/>
        </p:nvSpPr>
        <p:spPr>
          <a:xfrm flipH="1">
            <a:off x="7911255" y="4253573"/>
            <a:ext cx="2995659" cy="7040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lnSpc>
                <a:spcPct val="90000"/>
              </a:lnSpc>
            </a:pPr>
            <a:r>
              <a:rPr lang="en-US" sz="3600" b="1" dirty="0">
                <a:gradFill>
                  <a:gsLst>
                    <a:gs pos="0">
                      <a:srgbClr val="75D1FF">
                        <a:lumMod val="5000"/>
                        <a:lumOff val="95000"/>
                      </a:srgbClr>
                    </a:gs>
                    <a:gs pos="100000">
                      <a:srgbClr val="FFFFFF"/>
                    </a:gs>
                  </a:gsLst>
                  <a:lin ang="5400000" scaled="1"/>
                </a:gradFill>
              </a:rPr>
              <a:t>tips</a:t>
            </a:r>
            <a:r>
              <a:rPr lang="en-US" sz="3600" b="1" spc="-100" dirty="0">
                <a:gradFill>
                  <a:gsLst>
                    <a:gs pos="0">
                      <a:srgbClr val="75D1FF">
                        <a:lumMod val="5000"/>
                        <a:lumOff val="95000"/>
                      </a:srgbClr>
                    </a:gs>
                    <a:gs pos="100000">
                      <a:srgbClr val="FFFFFF"/>
                    </a:gs>
                  </a:gsLst>
                  <a:lin ang="5400000" scaled="1"/>
                </a:gradFill>
              </a:rPr>
              <a:t> </a:t>
            </a:r>
            <a:r>
              <a:rPr lang="en-US" sz="3600" b="1" dirty="0">
                <a:gradFill>
                  <a:gsLst>
                    <a:gs pos="0">
                      <a:srgbClr val="75D1FF">
                        <a:lumMod val="5000"/>
                        <a:lumOff val="95000"/>
                      </a:srgbClr>
                    </a:gs>
                    <a:gs pos="100000">
                      <a:srgbClr val="FFFFFF"/>
                    </a:gs>
                  </a:gsLst>
                  <a:lin ang="5400000" scaled="1"/>
                </a:gradFill>
              </a:rPr>
              <a:t>&amp; tricks</a:t>
            </a:r>
          </a:p>
        </p:txBody>
      </p:sp>
      <p:sp>
        <p:nvSpPr>
          <p:cNvPr id="9" name="Title 6"/>
          <p:cNvSpPr txBox="1"/>
          <p:nvPr/>
        </p:nvSpPr>
        <p:spPr>
          <a:xfrm>
            <a:off x="1679957" y="3280601"/>
            <a:ext cx="5909265" cy="874205"/>
          </a:xfrm>
          <a:prstGeom prst="rect">
            <a:avLst/>
          </a:prstGeom>
        </p:spPr>
        <p:txBody>
          <a:bodyPr vert="horz" lIns="91440" tIns="0" rIns="91440" bIns="0" rtlCol="0" anchor="ctr">
            <a:noAutofit/>
          </a:bodyPr>
          <a:lstStyle>
            <a:lvl1pPr algn="ctr" defTabSz="914400" rtl="0" eaLnBrk="1" latinLnBrk="0" hangingPunct="1">
              <a:lnSpc>
                <a:spcPct val="90000"/>
              </a:lnSpc>
              <a:spcBef>
                <a:spcPct val="0"/>
              </a:spcBef>
              <a:buNone/>
              <a:defRPr lang="en-US" sz="3200" b="1" i="0" kern="1200" spc="300" dirty="0">
                <a:solidFill>
                  <a:schemeClr val="tx1">
                    <a:lumMod val="85000"/>
                    <a:lumOff val="15000"/>
                  </a:schemeClr>
                </a:solidFill>
                <a:latin typeface="+mj-lt"/>
                <a:ea typeface="+mn-ea"/>
                <a:cs typeface="Segoe UI Semilight" panose="020B0402040204020203" pitchFamily="34" charset="0"/>
              </a:defRPr>
            </a:lvl1pPr>
          </a:lstStyle>
          <a:p>
            <a:endParaRPr lang="en-US" sz="8800" spc="-300" dirty="0">
              <a:gradFill>
                <a:gsLst>
                  <a:gs pos="0">
                    <a:schemeClr val="accent1">
                      <a:lumMod val="5000"/>
                      <a:lumOff val="95000"/>
                    </a:schemeClr>
                  </a:gs>
                  <a:gs pos="100000">
                    <a:schemeClr val="bg1"/>
                  </a:gs>
                </a:gsLst>
                <a:lin ang="5400000" scaled="1"/>
              </a:gradFill>
              <a:latin typeface="+mn-lt"/>
            </a:endParaRPr>
          </a:p>
        </p:txBody>
      </p:sp>
      <p:sp>
        <p:nvSpPr>
          <p:cNvPr id="7" name="Title 6"/>
          <p:cNvSpPr>
            <a:spLocks noGrp="1"/>
          </p:cNvSpPr>
          <p:nvPr>
            <p:ph type="ctrTitle"/>
          </p:nvPr>
        </p:nvSpPr>
        <p:spPr>
          <a:xfrm>
            <a:off x="687847" y="2461199"/>
            <a:ext cx="8804365" cy="1588127"/>
          </a:xfrm>
        </p:spPr>
        <p:txBody>
          <a:bodyPr/>
          <a:lstStyle/>
          <a:p>
            <a:r>
              <a:rPr lang="en-US" sz="5400" dirty="0"/>
              <a:t>Learn TEXTSPLIT() Function in Excel</a:t>
            </a:r>
          </a:p>
        </p:txBody>
      </p:sp>
      <p:sp>
        <p:nvSpPr>
          <p:cNvPr id="19" name="Freeform: Shape 18"/>
          <p:cNvSpPr/>
          <p:nvPr/>
        </p:nvSpPr>
        <p:spPr>
          <a:xfrm>
            <a:off x="7066536" y="4361548"/>
            <a:ext cx="488128" cy="488128"/>
          </a:xfrm>
          <a:custGeom>
            <a:avLst/>
            <a:gdLst>
              <a:gd name="connsiteX0" fmla="*/ 244064 w 488128"/>
              <a:gd name="connsiteY0" fmla="*/ 0 h 488128"/>
              <a:gd name="connsiteX1" fmla="*/ 488128 w 488128"/>
              <a:gd name="connsiteY1" fmla="*/ 244064 h 488128"/>
              <a:gd name="connsiteX2" fmla="*/ 244064 w 488128"/>
              <a:gd name="connsiteY2" fmla="*/ 488128 h 488128"/>
              <a:gd name="connsiteX3" fmla="*/ 0 w 488128"/>
              <a:gd name="connsiteY3" fmla="*/ 244064 h 488128"/>
              <a:gd name="connsiteX4" fmla="*/ 244064 w 488128"/>
              <a:gd name="connsiteY4" fmla="*/ 0 h 4881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128" h="488128">
                <a:moveTo>
                  <a:pt x="244064" y="0"/>
                </a:moveTo>
                <a:cubicBezTo>
                  <a:pt x="378857" y="0"/>
                  <a:pt x="488128" y="109271"/>
                  <a:pt x="488128" y="244064"/>
                </a:cubicBezTo>
                <a:cubicBezTo>
                  <a:pt x="488128" y="378857"/>
                  <a:pt x="378857" y="488128"/>
                  <a:pt x="244064" y="488128"/>
                </a:cubicBezTo>
                <a:cubicBezTo>
                  <a:pt x="109271" y="488128"/>
                  <a:pt x="0" y="378857"/>
                  <a:pt x="0" y="244064"/>
                </a:cubicBezTo>
                <a:cubicBezTo>
                  <a:pt x="0" y="109271"/>
                  <a:pt x="109271" y="0"/>
                  <a:pt x="24406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3" name="Slide Number Placeholder 2"/>
          <p:cNvSpPr>
            <a:spLocks noGrp="1"/>
          </p:cNvSpPr>
          <p:nvPr>
            <p:ph type="sldNum" sz="quarter" idx="12"/>
          </p:nvPr>
        </p:nvSpPr>
        <p:spPr/>
        <p:txBody>
          <a:bodyPr/>
          <a:lstStyle/>
          <a:p>
            <a:fld id="{5AE1514C-5E56-4738-A1FF-4B1CFD2A3E36}" type="slidenum">
              <a:rPr lang="en-US" smtClean="0"/>
              <a:t>9</a:t>
            </a:fld>
            <a:endParaRPr lang="en-US" dirty="0"/>
          </a:p>
        </p:txBody>
      </p:sp>
      <p:pic>
        <p:nvPicPr>
          <p:cNvPr id="2" name="图片 1"/>
          <p:cNvPicPr>
            <a:picLocks noChangeAspect="1"/>
          </p:cNvPicPr>
          <p:nvPr>
            <p:custDataLst>
              <p:tags r:id="rId1"/>
            </p:custDataLst>
          </p:nvPr>
        </p:nvPicPr>
        <p:blipFill>
          <a:blip r:embed="rId5"/>
          <a:stretch>
            <a:fillRect/>
          </a:stretch>
        </p:blipFill>
        <p:spPr>
          <a:xfrm>
            <a:off x="8873237" y="428625"/>
            <a:ext cx="2366898" cy="1924599"/>
          </a:xfrm>
          <a:prstGeom prst="rect">
            <a:avLst/>
          </a:prstGeom>
          <a:ln>
            <a:noFill/>
          </a:ln>
          <a:effectLst>
            <a:softEdge rad="112500"/>
          </a:effectLst>
        </p:spPr>
      </p:pic>
      <p:sp>
        <p:nvSpPr>
          <p:cNvPr id="5" name="TextBox 4">
            <a:extLst>
              <a:ext uri="{FF2B5EF4-FFF2-40B4-BE49-F238E27FC236}">
                <a16:creationId xmlns:a16="http://schemas.microsoft.com/office/drawing/2014/main" id="{375311B2-4B0F-D157-AF12-7A9318CA6923}"/>
              </a:ext>
            </a:extLst>
          </p:cNvPr>
          <p:cNvSpPr txBox="1"/>
          <p:nvPr/>
        </p:nvSpPr>
        <p:spPr>
          <a:xfrm>
            <a:off x="268449" y="6323962"/>
            <a:ext cx="1370888" cy="369332"/>
          </a:xfrm>
          <a:prstGeom prst="rect">
            <a:avLst/>
          </a:prstGeom>
          <a:noFill/>
        </p:spPr>
        <p:txBody>
          <a:bodyPr wrap="none" rtlCol="0">
            <a:spAutoFit/>
          </a:bodyPr>
          <a:lstStyle/>
          <a:p>
            <a:r>
              <a:rPr lang="en-US" dirty="0"/>
              <a:t>2024-01-21</a:t>
            </a:r>
          </a:p>
        </p:txBody>
      </p:sp>
      <p:sp>
        <p:nvSpPr>
          <p:cNvPr id="6" name="TextBox 5">
            <a:extLst>
              <a:ext uri="{FF2B5EF4-FFF2-40B4-BE49-F238E27FC236}">
                <a16:creationId xmlns:a16="http://schemas.microsoft.com/office/drawing/2014/main" id="{C573E5EF-F744-FAA5-8C8A-C5E0ECFD9CC2}"/>
              </a:ext>
            </a:extLst>
          </p:cNvPr>
          <p:cNvSpPr txBox="1"/>
          <p:nvPr/>
        </p:nvSpPr>
        <p:spPr>
          <a:xfrm>
            <a:off x="787425" y="5525609"/>
            <a:ext cx="5757410" cy="369332"/>
          </a:xfrm>
          <a:prstGeom prst="rect">
            <a:avLst/>
          </a:prstGeom>
          <a:noFill/>
        </p:spPr>
        <p:txBody>
          <a:bodyPr wrap="none" rtlCol="0">
            <a:spAutoFit/>
          </a:bodyPr>
          <a:lstStyle/>
          <a:p>
            <a:r>
              <a:rPr lang="en-US" altLang="zh-CN" b="1" dirty="0"/>
              <a:t>GitHub: </a:t>
            </a:r>
            <a:r>
              <a:rPr lang="en-US" b="1" dirty="0">
                <a:hlinkClick r:id="rId6"/>
              </a:rPr>
              <a:t>https://github.com/yasenstar/self_learning</a:t>
            </a:r>
            <a:endParaRPr lang="en-US" b="1" dirty="0"/>
          </a:p>
        </p:txBody>
      </p:sp>
    </p:spTree>
    <p:extLst>
      <p:ext uri="{BB962C8B-B14F-4D97-AF65-F5344CB8AC3E}">
        <p14:creationId xmlns:p14="http://schemas.microsoft.com/office/powerpoint/2010/main" val="2458490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par>
                                <p:cTn id="10" presetID="10" presetClass="exit" presetSubtype="0" fill="hold" grpId="1" nodeType="withEffect">
                                  <p:stCondLst>
                                    <p:cond delay="250"/>
                                  </p:stCondLst>
                                  <p:childTnLst>
                                    <p:animEffect transition="out" filter="fade">
                                      <p:cBhvr>
                                        <p:cTn id="11" dur="500"/>
                                        <p:tgtEl>
                                          <p:spTgt spid="14"/>
                                        </p:tgtEl>
                                      </p:cBhvr>
                                    </p:animEffect>
                                    <p:set>
                                      <p:cBhvr>
                                        <p:cTn id="12" dur="1" fill="hold">
                                          <p:stCondLst>
                                            <p:cond delay="499"/>
                                          </p:stCondLst>
                                        </p:cTn>
                                        <p:tgtEl>
                                          <p:spTgt spid="14"/>
                                        </p:tgtEl>
                                        <p:attrNameLst>
                                          <p:attrName>style.visibility</p:attrName>
                                        </p:attrNameLst>
                                      </p:cBhvr>
                                      <p:to>
                                        <p:strVal val="hidden"/>
                                      </p:to>
                                    </p:set>
                                  </p:childTnLst>
                                </p:cTn>
                              </p:par>
                              <p:par>
                                <p:cTn id="13" presetID="53" presetClass="entr" presetSubtype="16" fill="hold" grpId="0" nodeType="withEffect">
                                  <p:stCondLst>
                                    <p:cond delay="250"/>
                                  </p:stCondLst>
                                  <p:childTnLst>
                                    <p:set>
                                      <p:cBhvr>
                                        <p:cTn id="14" dur="1" fill="hold">
                                          <p:stCondLst>
                                            <p:cond delay="0"/>
                                          </p:stCondLst>
                                        </p:cTn>
                                        <p:tgtEl>
                                          <p:spTgt spid="15"/>
                                        </p:tgtEl>
                                        <p:attrNameLst>
                                          <p:attrName>style.visibility</p:attrName>
                                        </p:attrNameLst>
                                      </p:cBhvr>
                                      <p:to>
                                        <p:strVal val="visible"/>
                                      </p:to>
                                    </p:set>
                                    <p:anim calcmode="lin" valueType="num">
                                      <p:cBhvr>
                                        <p:cTn id="15" dur="500" fill="hold"/>
                                        <p:tgtEl>
                                          <p:spTgt spid="15"/>
                                        </p:tgtEl>
                                        <p:attrNameLst>
                                          <p:attrName>ppt_w</p:attrName>
                                        </p:attrNameLst>
                                      </p:cBhvr>
                                      <p:tavLst>
                                        <p:tav tm="0">
                                          <p:val>
                                            <p:fltVal val="0"/>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animEffect transition="in" filter="fade">
                                      <p:cBhvr>
                                        <p:cTn id="17" dur="500"/>
                                        <p:tgtEl>
                                          <p:spTgt spid="15"/>
                                        </p:tgtEl>
                                      </p:cBhvr>
                                    </p:animEffect>
                                  </p:childTnLst>
                                </p:cTn>
                              </p:par>
                              <p:par>
                                <p:cTn id="18" presetID="10" presetClass="exit" presetSubtype="0" fill="hold" grpId="1" nodeType="withEffect">
                                  <p:stCondLst>
                                    <p:cond delay="500"/>
                                  </p:stCondLst>
                                  <p:childTnLst>
                                    <p:animEffect transition="out" filter="fade">
                                      <p:cBhvr>
                                        <p:cTn id="19" dur="500"/>
                                        <p:tgtEl>
                                          <p:spTgt spid="15"/>
                                        </p:tgtEl>
                                      </p:cBhvr>
                                    </p:animEffect>
                                    <p:set>
                                      <p:cBhvr>
                                        <p:cTn id="20" dur="1" fill="hold">
                                          <p:stCondLst>
                                            <p:cond delay="499"/>
                                          </p:stCondLst>
                                        </p:cTn>
                                        <p:tgtEl>
                                          <p:spTgt spid="15"/>
                                        </p:tgtEl>
                                        <p:attrNameLst>
                                          <p:attrName>style.visibility</p:attrName>
                                        </p:attrNameLst>
                                      </p:cBhvr>
                                      <p:to>
                                        <p:strVal val="hidden"/>
                                      </p:to>
                                    </p:set>
                                  </p:childTnLst>
                                </p:cTn>
                              </p:par>
                              <p:par>
                                <p:cTn id="21" presetID="53" presetClass="entr" presetSubtype="16" fill="hold" grpId="0" nodeType="withEffect">
                                  <p:stCondLst>
                                    <p:cond delay="500"/>
                                  </p:stCondLst>
                                  <p:childTnLst>
                                    <p:set>
                                      <p:cBhvr>
                                        <p:cTn id="22" dur="1" fill="hold">
                                          <p:stCondLst>
                                            <p:cond delay="0"/>
                                          </p:stCondLst>
                                        </p:cTn>
                                        <p:tgtEl>
                                          <p:spTgt spid="16"/>
                                        </p:tgtEl>
                                        <p:attrNameLst>
                                          <p:attrName>style.visibility</p:attrName>
                                        </p:attrNameLst>
                                      </p:cBhvr>
                                      <p:to>
                                        <p:strVal val="visible"/>
                                      </p:to>
                                    </p:set>
                                    <p:anim calcmode="lin" valueType="num">
                                      <p:cBhvr>
                                        <p:cTn id="23" dur="500" fill="hold"/>
                                        <p:tgtEl>
                                          <p:spTgt spid="16"/>
                                        </p:tgtEl>
                                        <p:attrNameLst>
                                          <p:attrName>ppt_w</p:attrName>
                                        </p:attrNameLst>
                                      </p:cBhvr>
                                      <p:tavLst>
                                        <p:tav tm="0">
                                          <p:val>
                                            <p:fltVal val="0"/>
                                          </p:val>
                                        </p:tav>
                                        <p:tav tm="100000">
                                          <p:val>
                                            <p:strVal val="#ppt_w"/>
                                          </p:val>
                                        </p:tav>
                                      </p:tavLst>
                                    </p:anim>
                                    <p:anim calcmode="lin" valueType="num">
                                      <p:cBhvr>
                                        <p:cTn id="24" dur="500" fill="hold"/>
                                        <p:tgtEl>
                                          <p:spTgt spid="16"/>
                                        </p:tgtEl>
                                        <p:attrNameLst>
                                          <p:attrName>ppt_h</p:attrName>
                                        </p:attrNameLst>
                                      </p:cBhvr>
                                      <p:tavLst>
                                        <p:tav tm="0">
                                          <p:val>
                                            <p:fltVal val="0"/>
                                          </p:val>
                                        </p:tav>
                                        <p:tav tm="100000">
                                          <p:val>
                                            <p:strVal val="#ppt_h"/>
                                          </p:val>
                                        </p:tav>
                                      </p:tavLst>
                                    </p:anim>
                                    <p:animEffect transition="in" filter="fade">
                                      <p:cBhvr>
                                        <p:cTn id="25" dur="500"/>
                                        <p:tgtEl>
                                          <p:spTgt spid="16"/>
                                        </p:tgtEl>
                                      </p:cBhvr>
                                    </p:animEffect>
                                  </p:childTnLst>
                                </p:cTn>
                              </p:par>
                              <p:par>
                                <p:cTn id="26" presetID="10" presetClass="exit" presetSubtype="0" fill="hold" grpId="1" nodeType="withEffect">
                                  <p:stCondLst>
                                    <p:cond delay="750"/>
                                  </p:stCondLst>
                                  <p:childTnLst>
                                    <p:animEffect transition="out" filter="fade">
                                      <p:cBhvr>
                                        <p:cTn id="27" dur="500"/>
                                        <p:tgtEl>
                                          <p:spTgt spid="16"/>
                                        </p:tgtEl>
                                      </p:cBhvr>
                                    </p:animEffect>
                                    <p:set>
                                      <p:cBhvr>
                                        <p:cTn id="28" dur="1" fill="hold">
                                          <p:stCondLst>
                                            <p:cond delay="499"/>
                                          </p:stCondLst>
                                        </p:cTn>
                                        <p:tgtEl>
                                          <p:spTgt spid="16"/>
                                        </p:tgtEl>
                                        <p:attrNameLst>
                                          <p:attrName>style.visibility</p:attrName>
                                        </p:attrNameLst>
                                      </p:cBhvr>
                                      <p:to>
                                        <p:strVal val="hidden"/>
                                      </p:to>
                                    </p:set>
                                  </p:childTnLst>
                                </p:cTn>
                              </p:par>
                              <p:par>
                                <p:cTn id="29" presetID="53" presetClass="entr" presetSubtype="16"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p:cTn id="31" dur="500" fill="hold"/>
                                        <p:tgtEl>
                                          <p:spTgt spid="10"/>
                                        </p:tgtEl>
                                        <p:attrNameLst>
                                          <p:attrName>ppt_w</p:attrName>
                                        </p:attrNameLst>
                                      </p:cBhvr>
                                      <p:tavLst>
                                        <p:tav tm="0">
                                          <p:val>
                                            <p:fltVal val="0"/>
                                          </p:val>
                                        </p:tav>
                                        <p:tav tm="100000">
                                          <p:val>
                                            <p:strVal val="#ppt_w"/>
                                          </p:val>
                                        </p:tav>
                                      </p:tavLst>
                                    </p:anim>
                                    <p:anim calcmode="lin" valueType="num">
                                      <p:cBhvr>
                                        <p:cTn id="32" dur="500" fill="hold"/>
                                        <p:tgtEl>
                                          <p:spTgt spid="10"/>
                                        </p:tgtEl>
                                        <p:attrNameLst>
                                          <p:attrName>ppt_h</p:attrName>
                                        </p:attrNameLst>
                                      </p:cBhvr>
                                      <p:tavLst>
                                        <p:tav tm="0">
                                          <p:val>
                                            <p:fltVal val="0"/>
                                          </p:val>
                                        </p:tav>
                                        <p:tav tm="100000">
                                          <p:val>
                                            <p:strVal val="#ppt_h"/>
                                          </p:val>
                                        </p:tav>
                                      </p:tavLst>
                                    </p:anim>
                                    <p:animEffect transition="in" filter="fade">
                                      <p:cBhvr>
                                        <p:cTn id="33" dur="500"/>
                                        <p:tgtEl>
                                          <p:spTgt spid="10"/>
                                        </p:tgtEl>
                                      </p:cBhvr>
                                    </p:animEffect>
                                  </p:childTnLst>
                                </p:cTn>
                              </p:par>
                              <p:par>
                                <p:cTn id="34" presetID="10" presetClass="exit" presetSubtype="0" fill="hold" grpId="1" nodeType="withEffect">
                                  <p:stCondLst>
                                    <p:cond delay="250"/>
                                  </p:stCondLst>
                                  <p:childTnLst>
                                    <p:animEffect transition="out" filter="fade">
                                      <p:cBhvr>
                                        <p:cTn id="35" dur="500"/>
                                        <p:tgtEl>
                                          <p:spTgt spid="10"/>
                                        </p:tgtEl>
                                      </p:cBhvr>
                                    </p:animEffect>
                                    <p:set>
                                      <p:cBhvr>
                                        <p:cTn id="36" dur="1" fill="hold">
                                          <p:stCondLst>
                                            <p:cond delay="499"/>
                                          </p:stCondLst>
                                        </p:cTn>
                                        <p:tgtEl>
                                          <p:spTgt spid="10"/>
                                        </p:tgtEl>
                                        <p:attrNameLst>
                                          <p:attrName>style.visibility</p:attrName>
                                        </p:attrNameLst>
                                      </p:cBhvr>
                                      <p:to>
                                        <p:strVal val="hidden"/>
                                      </p:to>
                                    </p:set>
                                  </p:childTnLst>
                                </p:cTn>
                              </p:par>
                              <p:par>
                                <p:cTn id="37" presetID="53" presetClass="entr" presetSubtype="16" fill="hold" grpId="0" nodeType="withEffect">
                                  <p:stCondLst>
                                    <p:cond delay="250"/>
                                  </p:stCondLst>
                                  <p:childTnLst>
                                    <p:set>
                                      <p:cBhvr>
                                        <p:cTn id="38" dur="1" fill="hold">
                                          <p:stCondLst>
                                            <p:cond delay="0"/>
                                          </p:stCondLst>
                                        </p:cTn>
                                        <p:tgtEl>
                                          <p:spTgt spid="11"/>
                                        </p:tgtEl>
                                        <p:attrNameLst>
                                          <p:attrName>style.visibility</p:attrName>
                                        </p:attrNameLst>
                                      </p:cBhvr>
                                      <p:to>
                                        <p:strVal val="visible"/>
                                      </p:to>
                                    </p:set>
                                    <p:anim calcmode="lin" valueType="num">
                                      <p:cBhvr>
                                        <p:cTn id="39" dur="500" fill="hold"/>
                                        <p:tgtEl>
                                          <p:spTgt spid="11"/>
                                        </p:tgtEl>
                                        <p:attrNameLst>
                                          <p:attrName>ppt_w</p:attrName>
                                        </p:attrNameLst>
                                      </p:cBhvr>
                                      <p:tavLst>
                                        <p:tav tm="0">
                                          <p:val>
                                            <p:fltVal val="0"/>
                                          </p:val>
                                        </p:tav>
                                        <p:tav tm="100000">
                                          <p:val>
                                            <p:strVal val="#ppt_w"/>
                                          </p:val>
                                        </p:tav>
                                      </p:tavLst>
                                    </p:anim>
                                    <p:anim calcmode="lin" valueType="num">
                                      <p:cBhvr>
                                        <p:cTn id="40" dur="500" fill="hold"/>
                                        <p:tgtEl>
                                          <p:spTgt spid="11"/>
                                        </p:tgtEl>
                                        <p:attrNameLst>
                                          <p:attrName>ppt_h</p:attrName>
                                        </p:attrNameLst>
                                      </p:cBhvr>
                                      <p:tavLst>
                                        <p:tav tm="0">
                                          <p:val>
                                            <p:fltVal val="0"/>
                                          </p:val>
                                        </p:tav>
                                        <p:tav tm="100000">
                                          <p:val>
                                            <p:strVal val="#ppt_h"/>
                                          </p:val>
                                        </p:tav>
                                      </p:tavLst>
                                    </p:anim>
                                    <p:animEffect transition="in" filter="fade">
                                      <p:cBhvr>
                                        <p:cTn id="41" dur="500"/>
                                        <p:tgtEl>
                                          <p:spTgt spid="11"/>
                                        </p:tgtEl>
                                      </p:cBhvr>
                                    </p:animEffect>
                                  </p:childTnLst>
                                </p:cTn>
                              </p:par>
                              <p:par>
                                <p:cTn id="42" presetID="10" presetClass="exit" presetSubtype="0" fill="hold" grpId="1" nodeType="withEffect">
                                  <p:stCondLst>
                                    <p:cond delay="500"/>
                                  </p:stCondLst>
                                  <p:childTnLst>
                                    <p:animEffect transition="out" filter="fade">
                                      <p:cBhvr>
                                        <p:cTn id="43" dur="500"/>
                                        <p:tgtEl>
                                          <p:spTgt spid="11"/>
                                        </p:tgtEl>
                                      </p:cBhvr>
                                    </p:animEffect>
                                    <p:set>
                                      <p:cBhvr>
                                        <p:cTn id="44" dur="1" fill="hold">
                                          <p:stCondLst>
                                            <p:cond delay="499"/>
                                          </p:stCondLst>
                                        </p:cTn>
                                        <p:tgtEl>
                                          <p:spTgt spid="11"/>
                                        </p:tgtEl>
                                        <p:attrNameLst>
                                          <p:attrName>style.visibility</p:attrName>
                                        </p:attrNameLst>
                                      </p:cBhvr>
                                      <p:to>
                                        <p:strVal val="hidden"/>
                                      </p:to>
                                    </p:set>
                                  </p:childTnLst>
                                </p:cTn>
                              </p:par>
                              <p:par>
                                <p:cTn id="45" presetID="53" presetClass="entr" presetSubtype="16" fill="hold" grpId="0" nodeType="withEffect">
                                  <p:stCondLst>
                                    <p:cond delay="500"/>
                                  </p:stCondLst>
                                  <p:childTnLst>
                                    <p:set>
                                      <p:cBhvr>
                                        <p:cTn id="46" dur="1" fill="hold">
                                          <p:stCondLst>
                                            <p:cond delay="0"/>
                                          </p:stCondLst>
                                        </p:cTn>
                                        <p:tgtEl>
                                          <p:spTgt spid="12"/>
                                        </p:tgtEl>
                                        <p:attrNameLst>
                                          <p:attrName>style.visibility</p:attrName>
                                        </p:attrNameLst>
                                      </p:cBhvr>
                                      <p:to>
                                        <p:strVal val="visible"/>
                                      </p:to>
                                    </p:set>
                                    <p:anim calcmode="lin" valueType="num">
                                      <p:cBhvr>
                                        <p:cTn id="47" dur="500" fill="hold"/>
                                        <p:tgtEl>
                                          <p:spTgt spid="12"/>
                                        </p:tgtEl>
                                        <p:attrNameLst>
                                          <p:attrName>ppt_w</p:attrName>
                                        </p:attrNameLst>
                                      </p:cBhvr>
                                      <p:tavLst>
                                        <p:tav tm="0">
                                          <p:val>
                                            <p:fltVal val="0"/>
                                          </p:val>
                                        </p:tav>
                                        <p:tav tm="100000">
                                          <p:val>
                                            <p:strVal val="#ppt_w"/>
                                          </p:val>
                                        </p:tav>
                                      </p:tavLst>
                                    </p:anim>
                                    <p:anim calcmode="lin" valueType="num">
                                      <p:cBhvr>
                                        <p:cTn id="48" dur="500" fill="hold"/>
                                        <p:tgtEl>
                                          <p:spTgt spid="12"/>
                                        </p:tgtEl>
                                        <p:attrNameLst>
                                          <p:attrName>ppt_h</p:attrName>
                                        </p:attrNameLst>
                                      </p:cBhvr>
                                      <p:tavLst>
                                        <p:tav tm="0">
                                          <p:val>
                                            <p:fltVal val="0"/>
                                          </p:val>
                                        </p:tav>
                                        <p:tav tm="100000">
                                          <p:val>
                                            <p:strVal val="#ppt_h"/>
                                          </p:val>
                                        </p:tav>
                                      </p:tavLst>
                                    </p:anim>
                                    <p:animEffect transition="in" filter="fade">
                                      <p:cBhvr>
                                        <p:cTn id="49" dur="500"/>
                                        <p:tgtEl>
                                          <p:spTgt spid="12"/>
                                        </p:tgtEl>
                                      </p:cBhvr>
                                    </p:animEffect>
                                  </p:childTnLst>
                                </p:cTn>
                              </p:par>
                              <p:par>
                                <p:cTn id="50" presetID="10" presetClass="exit" presetSubtype="0" fill="hold" grpId="1" nodeType="withEffect">
                                  <p:stCondLst>
                                    <p:cond delay="750"/>
                                  </p:stCondLst>
                                  <p:childTnLst>
                                    <p:animEffect transition="out" filter="fade">
                                      <p:cBhvr>
                                        <p:cTn id="51" dur="500"/>
                                        <p:tgtEl>
                                          <p:spTgt spid="12"/>
                                        </p:tgtEl>
                                      </p:cBhvr>
                                    </p:animEffect>
                                    <p:set>
                                      <p:cBhvr>
                                        <p:cTn id="52" dur="1" fill="hold">
                                          <p:stCondLst>
                                            <p:cond delay="499"/>
                                          </p:stCondLst>
                                        </p:cTn>
                                        <p:tgtEl>
                                          <p:spTgt spid="12"/>
                                        </p:tgtEl>
                                        <p:attrNameLst>
                                          <p:attrName>style.visibility</p:attrName>
                                        </p:attrNameLst>
                                      </p:cBhvr>
                                      <p:to>
                                        <p:strVal val="hidden"/>
                                      </p:to>
                                    </p:set>
                                  </p:childTnLst>
                                </p:cTn>
                              </p:par>
                            </p:childTnLst>
                          </p:cTn>
                        </p:par>
                        <p:par>
                          <p:cTn id="53" fill="hold">
                            <p:stCondLst>
                              <p:cond delay="500"/>
                            </p:stCondLst>
                            <p:childTnLst>
                              <p:par>
                                <p:cTn id="54" presetID="1" presetClass="entr" presetSubtype="0" fill="hold" grpId="0" nodeType="afterEffect">
                                  <p:stCondLst>
                                    <p:cond delay="0"/>
                                  </p:stCondLst>
                                  <p:childTnLst>
                                    <p:set>
                                      <p:cBhvr>
                                        <p:cTn id="55" dur="1" fill="hold">
                                          <p:stCondLst>
                                            <p:cond delay="0"/>
                                          </p:stCondLst>
                                        </p:cTn>
                                        <p:tgtEl>
                                          <p:spTgt spid="19"/>
                                        </p:tgtEl>
                                        <p:attrNameLst>
                                          <p:attrName>style.visibility</p:attrName>
                                        </p:attrNameLst>
                                      </p:cBhvr>
                                      <p:to>
                                        <p:strVal val="visible"/>
                                      </p:to>
                                    </p:set>
                                  </p:childTnLst>
                                </p:cTn>
                              </p:par>
                            </p:childTnLst>
                          </p:cTn>
                        </p:par>
                        <p:par>
                          <p:cTn id="56" fill="hold">
                            <p:stCondLst>
                              <p:cond delay="500"/>
                            </p:stCondLst>
                            <p:childTnLst>
                              <p:par>
                                <p:cTn id="57" presetID="2" presetClass="entr" presetSubtype="1" decel="100000" fill="hold" grpId="0" nodeType="afterEffect">
                                  <p:stCondLst>
                                    <p:cond delay="0"/>
                                  </p:stCondLst>
                                  <p:childTnLst>
                                    <p:set>
                                      <p:cBhvr>
                                        <p:cTn id="58" dur="1" fill="hold">
                                          <p:stCondLst>
                                            <p:cond delay="0"/>
                                          </p:stCondLst>
                                        </p:cTn>
                                        <p:tgtEl>
                                          <p:spTgt spid="46"/>
                                        </p:tgtEl>
                                        <p:attrNameLst>
                                          <p:attrName>style.visibility</p:attrName>
                                        </p:attrNameLst>
                                      </p:cBhvr>
                                      <p:to>
                                        <p:strVal val="visible"/>
                                      </p:to>
                                    </p:set>
                                    <p:anim calcmode="lin" valueType="num">
                                      <p:cBhvr additive="base">
                                        <p:cTn id="59" dur="650" fill="hold"/>
                                        <p:tgtEl>
                                          <p:spTgt spid="46"/>
                                        </p:tgtEl>
                                        <p:attrNameLst>
                                          <p:attrName>ppt_x</p:attrName>
                                        </p:attrNameLst>
                                      </p:cBhvr>
                                      <p:tavLst>
                                        <p:tav tm="0">
                                          <p:val>
                                            <p:strVal val="#ppt_x"/>
                                          </p:val>
                                        </p:tav>
                                        <p:tav tm="100000">
                                          <p:val>
                                            <p:strVal val="#ppt_x"/>
                                          </p:val>
                                        </p:tav>
                                      </p:tavLst>
                                    </p:anim>
                                    <p:anim calcmode="lin" valueType="num">
                                      <p:cBhvr additive="base">
                                        <p:cTn id="60" dur="650" fill="hold"/>
                                        <p:tgtEl>
                                          <p:spTgt spid="4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p:bldP spid="14" grpId="1" bldLvl="0" animBg="1"/>
      <p:bldP spid="15" grpId="0" bldLvl="0" animBg="1"/>
      <p:bldP spid="15" grpId="1" bldLvl="0" animBg="1"/>
      <p:bldP spid="16" grpId="0" bldLvl="0" animBg="1"/>
      <p:bldP spid="16" grpId="1" bldLvl="0" animBg="1"/>
      <p:bldP spid="10" grpId="0" bldLvl="0" animBg="1"/>
      <p:bldP spid="10" grpId="1" bldLvl="0" animBg="1"/>
      <p:bldP spid="11" grpId="0" bldLvl="0" animBg="1"/>
      <p:bldP spid="11" grpId="1" bldLvl="0" animBg="1"/>
      <p:bldP spid="12" grpId="0" bldLvl="0" animBg="1"/>
      <p:bldP spid="12" grpId="1" bldLvl="0" animBg="1"/>
      <p:bldP spid="46" grpId="0" bldLvl="0" animBg="1"/>
      <p:bldP spid="19" grpId="0" bldLvl="0" animBg="1"/>
    </p:bldLst>
  </p:timing>
</p:sld>
</file>

<file path=ppt/tags/tag1.xml><?xml version="1.0" encoding="utf-8"?>
<p:tagLst xmlns:a="http://schemas.openxmlformats.org/drawingml/2006/main" xmlns:r="http://schemas.openxmlformats.org/officeDocument/2006/relationships" xmlns:p="http://schemas.openxmlformats.org/presentationml/2006/main">
  <p:tag name="COMMONDATA" val="eyJoZGlkIjoiMGI0NDc1NWNjMDQyNWNmYjZmODgzODQ3ZWQ3YTQ0NzAifQ=="/>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Storybuilding Neal Creative">
  <a:themeElements>
    <a:clrScheme name="Neal Analytics 2">
      <a:dk1>
        <a:srgbClr val="000000"/>
      </a:dk1>
      <a:lt1>
        <a:srgbClr val="FFFFFF"/>
      </a:lt1>
      <a:dk2>
        <a:srgbClr val="0074AF"/>
      </a:dk2>
      <a:lt2>
        <a:srgbClr val="00B0F0"/>
      </a:lt2>
      <a:accent1>
        <a:srgbClr val="75D1FF"/>
      </a:accent1>
      <a:accent2>
        <a:srgbClr val="004568"/>
      </a:accent2>
      <a:accent3>
        <a:srgbClr val="92D050"/>
      </a:accent3>
      <a:accent4>
        <a:srgbClr val="FFC000"/>
      </a:accent4>
      <a:accent5>
        <a:srgbClr val="004568"/>
      </a:accent5>
      <a:accent6>
        <a:srgbClr val="0074AF"/>
      </a:accent6>
      <a:hlink>
        <a:srgbClr val="43C0FF"/>
      </a:hlink>
      <a:folHlink>
        <a:srgbClr val="75D1FF"/>
      </a:folHlink>
    </a:clrScheme>
    <a:fontScheme name="MICROSOFT">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480f6609812271f56e53f2aff71704">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b48d77c16982ba2890c3fe2b4c067b2"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D2E6351-E64A-42DD-A554-7DF752222129}">
  <ds:schemaRefs/>
</ds:datastoreItem>
</file>

<file path=customXml/itemProps2.xml><?xml version="1.0" encoding="utf-8"?>
<ds:datastoreItem xmlns:ds="http://schemas.openxmlformats.org/officeDocument/2006/customXml" ds:itemID="{530CA71C-6B24-463C-853F-076A02E27CBC}">
  <ds:schemaRefs/>
</ds:datastoreItem>
</file>

<file path=customXml/itemProps3.xml><?xml version="1.0" encoding="utf-8"?>
<ds:datastoreItem xmlns:ds="http://schemas.openxmlformats.org/officeDocument/2006/customXml" ds:itemID="{B1C2FF92-1ACE-4D23-9586-85906FF02F9F}">
  <ds:schemaRefs/>
</ds:datastoreItem>
</file>

<file path=docProps/app.xml><?xml version="1.0" encoding="utf-8"?>
<Properties xmlns="http://schemas.openxmlformats.org/officeDocument/2006/extended-properties" xmlns:vt="http://schemas.openxmlformats.org/officeDocument/2006/docPropsVTypes">
  <Template>Powerful Presentations</Template>
  <TotalTime>62</TotalTime>
  <Words>800</Words>
  <Application>Microsoft Office PowerPoint</Application>
  <PresentationFormat>Widescreen</PresentationFormat>
  <Paragraphs>64</Paragraphs>
  <Slides>10</Slides>
  <Notes>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Arial</vt:lpstr>
      <vt:lpstr>Arial Black</vt:lpstr>
      <vt:lpstr>Calibri</vt:lpstr>
      <vt:lpstr>Segoe UI</vt:lpstr>
      <vt:lpstr>Segoe UI Black</vt:lpstr>
      <vt:lpstr>Segoe UI Semibold</vt:lpstr>
      <vt:lpstr>Segoe UI Semilight</vt:lpstr>
      <vt:lpstr>Wingdings</vt:lpstr>
      <vt:lpstr>Storybuilding Neal Creative</vt:lpstr>
      <vt:lpstr>How to Customize PowerBI Theme to add your desired fonts</vt:lpstr>
      <vt:lpstr>Step 1, export the default theme  Step 2, Get Theme from Downloaded Power BI Template  Step 3, Check Readiness of Desired Fonts  Step 4, Understand Theme JSON Structure and Customize to Add New Font  Step 5, Import Customized Theme</vt:lpstr>
      <vt:lpstr>How to input data in Excel using “form”</vt:lpstr>
      <vt:lpstr>PowerPoint Presentation</vt:lpstr>
      <vt:lpstr>How to Merge two Ontologies in Protégé</vt:lpstr>
      <vt:lpstr>Quick Tutorial on SWRL in Protégé – apply property</vt:lpstr>
      <vt:lpstr>在Protégé创建SWRL规则来添加对象实例的属性值</vt:lpstr>
      <vt:lpstr>使用Protégé建立参考的 家庭成员关系信息图</vt:lpstr>
      <vt:lpstr>Learn TEXTSPLIT() Function in Excel</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Customize PowerBI There to add your desired fonts</dc:title>
  <dc:creator>Zhao Xiaoqi</dc:creator>
  <cp:lastModifiedBy>Zhao Xiaoqi</cp:lastModifiedBy>
  <cp:revision>18</cp:revision>
  <dcterms:created xsi:type="dcterms:W3CDTF">2023-09-05T16:53:00Z</dcterms:created>
  <dcterms:modified xsi:type="dcterms:W3CDTF">2024-01-21T17:12:37Z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SIP_Label_19540963-e559-4020-8a90-fe8a502c2801_Enabled">
    <vt:lpwstr>true</vt:lpwstr>
  </property>
  <property fmtid="{D5CDD505-2E9C-101B-9397-08002B2CF9AE}" pid="4" name="MSIP_Label_19540963-e559-4020-8a90-fe8a502c2801_SetDate">
    <vt:lpwstr>2023-09-05T16:58:19Z</vt:lpwstr>
  </property>
  <property fmtid="{D5CDD505-2E9C-101B-9397-08002B2CF9AE}" pid="5" name="MSIP_Label_19540963-e559-4020-8a90-fe8a502c2801_Method">
    <vt:lpwstr>Standard</vt:lpwstr>
  </property>
  <property fmtid="{D5CDD505-2E9C-101B-9397-08002B2CF9AE}" pid="6" name="MSIP_Label_19540963-e559-4020-8a90-fe8a502c2801_Name">
    <vt:lpwstr>19540963-e559-4020-8a90-fe8a502c2801</vt:lpwstr>
  </property>
  <property fmtid="{D5CDD505-2E9C-101B-9397-08002B2CF9AE}" pid="7" name="MSIP_Label_19540963-e559-4020-8a90-fe8a502c2801_SiteId">
    <vt:lpwstr>f25493ae-1c98-41d7-8a33-0be75f5fe603</vt:lpwstr>
  </property>
  <property fmtid="{D5CDD505-2E9C-101B-9397-08002B2CF9AE}" pid="8" name="MSIP_Label_19540963-e559-4020-8a90-fe8a502c2801_ActionId">
    <vt:lpwstr>e9dd408f-b8fd-4972-9cde-7125b7c676c0</vt:lpwstr>
  </property>
  <property fmtid="{D5CDD505-2E9C-101B-9397-08002B2CF9AE}" pid="9" name="MSIP_Label_19540963-e559-4020-8a90-fe8a502c2801_ContentBits">
    <vt:lpwstr>0</vt:lpwstr>
  </property>
  <property fmtid="{D5CDD505-2E9C-101B-9397-08002B2CF9AE}" pid="10" name="ICV">
    <vt:lpwstr>32814DECDD06427CB47EFDB305ECBE3D_12</vt:lpwstr>
  </property>
  <property fmtid="{D5CDD505-2E9C-101B-9397-08002B2CF9AE}" pid="11" name="KSOProductBuildVer">
    <vt:lpwstr>2052-12.1.0.15990</vt:lpwstr>
  </property>
</Properties>
</file>