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0"/>
  </p:notesMasterIdLst>
  <p:handoutMasterIdLst>
    <p:handoutMasterId r:id="rId11"/>
  </p:handoutMasterIdLst>
  <p:sldIdLst>
    <p:sldId id="383" r:id="rId5"/>
    <p:sldId id="384" r:id="rId6"/>
    <p:sldId id="385" r:id="rId7"/>
    <p:sldId id="386" r:id="rId8"/>
    <p:sldId id="388" r:id="rId9"/>
  </p:sldIdLst>
  <p:sldSz cx="12192000" cy="6858000"/>
  <p:notesSz cx="9388475" cy="7102475"/>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2" d="100"/>
          <a:sy n="102" d="100"/>
        </p:scale>
        <p:origin x="144" y="-36"/>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11/29/2023</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11/29/2023</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2</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3</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4</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5</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C2FF92-1ACE-4D23-9586-85906FF02F9F}">
  <ds:schemaRefs/>
</ds:datastoreItem>
</file>

<file path=customXml/itemProps2.xml><?xml version="1.0" encoding="utf-8"?>
<ds:datastoreItem xmlns:ds="http://schemas.openxmlformats.org/officeDocument/2006/customXml" ds:itemID="{9D2E6351-E64A-42DD-A554-7DF752222129}">
  <ds:schemaRefs/>
</ds:datastoreItem>
</file>

<file path=customXml/itemProps3.xml><?xml version="1.0" encoding="utf-8"?>
<ds:datastoreItem xmlns:ds="http://schemas.openxmlformats.org/officeDocument/2006/customXml" ds:itemID="{530CA71C-6B24-463C-853F-076A02E27CBC}">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7</TotalTime>
  <Words>316</Words>
  <Application>Microsoft Office PowerPoint</Application>
  <PresentationFormat>Widescreen</PresentationFormat>
  <Paragraphs>24</Paragraphs>
  <Slides>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vt:i4>
      </vt:variant>
    </vt:vector>
  </HeadingPairs>
  <TitlesOfParts>
    <vt:vector size="15" baseType="lpstr">
      <vt:lpstr>Arial</vt:lpstr>
      <vt:lpstr>Arial Black</vt:lpstr>
      <vt:lpstr>Calibri</vt:lpstr>
      <vt:lpstr>Segoe UI</vt:lpstr>
      <vt:lpstr>Segoe UI Black</vt:lpstr>
      <vt:lpstr>Segoe UI Light</vt:lpstr>
      <vt:lpstr>Segoe UI Semibold</vt:lpstr>
      <vt:lpstr>Segoe UI Semilight</vt:lpstr>
      <vt:lpstr>Wingdings</vt:lpstr>
      <vt:lpstr>Storybuilding Neal Creative</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Merge two Ontologies in Protégé</vt:lpstr>
      <vt:lpstr>How to input data in Excel using “form”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10</cp:revision>
  <dcterms:created xsi:type="dcterms:W3CDTF">2023-09-05T16:53:00Z</dcterms:created>
  <dcterms:modified xsi:type="dcterms:W3CDTF">2023-11-29T20:12:04Z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