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942D0B"/>
    <a:srgbClr val="76280B"/>
    <a:srgbClr val="F6BF73"/>
    <a:srgbClr val="F9D4A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25E5076-3810-47DD-B79F-674D7AD40C0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1655" autoAdjust="0"/>
  </p:normalViewPr>
  <p:slideViewPr>
    <p:cSldViewPr snapToGrid="0">
      <p:cViewPr varScale="1">
        <p:scale>
          <a:sx n="107" d="100"/>
          <a:sy n="107" d="100"/>
        </p:scale>
        <p:origin x="6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805758-D2E5-47F1-BDC8-64F96AB837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4D7A7-60FE-4B51-8D3B-098FB2A1B3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66161-D383-45DC-9645-1D21647A8641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48030B-DA71-4B18-AA7C-F991BCB518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65FCA-070F-4A6D-A2E0-D5EBEAABC9C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4D2B8-7AFA-4F86-9DF3-A6BBE4E238C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34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789D0-CA34-4934-A369-C3113E12A3EF}" type="datetimeFigureOut">
              <a:rPr lang="en-US" smtClean="0"/>
              <a:t>11/23/2023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79418-37EB-4378-AD22-89DBB000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642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D826893-9059-400D-A708-615823828BC9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4BD7AE3B-6321-488C-8378-B441F7AC62C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52566813-48BF-44A8-9FBD-C9035FDE14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9098912-FEFB-4951-B070-7ED0F1D455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7187CCFC-946C-4708-98C2-CC97857A51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 bwMode="ltGray">
          <a:xfrm>
            <a:off x="1704975" y="2598834"/>
            <a:ext cx="8782050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293" y="2742465"/>
            <a:ext cx="8494463" cy="137307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4394039"/>
            <a:ext cx="8493957" cy="11176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1129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11/23/2023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422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59AF3-34E3-4F2D-B219-533C8164A410}"/>
              </a:ext>
            </a:extLst>
          </p:cNvPr>
          <p:cNvSpPr/>
          <p:nvPr userDrawn="1"/>
        </p:nvSpPr>
        <p:spPr>
          <a:xfrm>
            <a:off x="0" y="2590078"/>
            <a:ext cx="1602997" cy="1660332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98DDA9-3997-4600-985C-44C2CABD0BA3}"/>
              </a:ext>
            </a:extLst>
          </p:cNvPr>
          <p:cNvSpPr/>
          <p:nvPr userDrawn="1"/>
        </p:nvSpPr>
        <p:spPr>
          <a:xfrm>
            <a:off x="10606797" y="2590077"/>
            <a:ext cx="1602997" cy="1660331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3518" y="2750779"/>
            <a:ext cx="1171888" cy="1356442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96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C2D2AED-B2EF-46D8-BC7C-81AE25C80786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8" name="Graphic 7" descr="Single gear">
              <a:extLst>
                <a:ext uri="{FF2B5EF4-FFF2-40B4-BE49-F238E27FC236}">
                  <a16:creationId xmlns:a16="http://schemas.microsoft.com/office/drawing/2014/main" id="{2F9289FC-9317-4EC5-8064-00D34185019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9" name="Graphic 8" descr="Single gear">
              <a:extLst>
                <a:ext uri="{FF2B5EF4-FFF2-40B4-BE49-F238E27FC236}">
                  <a16:creationId xmlns:a16="http://schemas.microsoft.com/office/drawing/2014/main" id="{09784D29-4AB9-4581-A176-2BC2AD58F8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0" name="Graphic 9" descr="Single gear">
              <a:extLst>
                <a:ext uri="{FF2B5EF4-FFF2-40B4-BE49-F238E27FC236}">
                  <a16:creationId xmlns:a16="http://schemas.microsoft.com/office/drawing/2014/main" id="{25EF2775-3EFB-4A64-8FAF-4D8B56AE0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A34C11DA-4074-454D-800C-0FC5FBF1CD1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11/23/2023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540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8446" y="2336873"/>
            <a:ext cx="5608336" cy="359931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11/23/2023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0702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F6BBB30-80DB-4A1B-9DD3-A090C4EF2F33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4FC3313D-A401-4847-ABED-CDF1803D067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62BA598A-71EC-4BD4-8924-8F16E990AF5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2086399E-589B-48EE-B396-961A783106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F2A039E4-F69C-4905-B047-6891B77F8CA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-3554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9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2922" y="2336872"/>
            <a:ext cx="2620817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03581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11/23/2023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432921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0074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5E59F855-D2A7-4662-804E-17B59CD1A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13022" y="2327474"/>
            <a:ext cx="6833757" cy="36087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57395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1090482"/>
          </a:xfrm>
        </p:spPr>
        <p:txBody>
          <a:bodyPr anchor="ctr" anchorCtr="0"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11/23/2023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3" name="SmartArt Placeholder 12">
            <a:extLst>
              <a:ext uri="{FF2B5EF4-FFF2-40B4-BE49-F238E27FC236}">
                <a16:creationId xmlns:a16="http://schemas.microsoft.com/office/drawing/2014/main" id="{DBD7FBFD-679C-4A5B-A176-220004B60453}"/>
              </a:ext>
            </a:extLst>
          </p:cNvPr>
          <p:cNvSpPr>
            <a:spLocks noGrp="1"/>
          </p:cNvSpPr>
          <p:nvPr>
            <p:ph type="dgm" sz="quarter" idx="13"/>
          </p:nvPr>
        </p:nvSpPr>
        <p:spPr>
          <a:xfrm>
            <a:off x="680321" y="386862"/>
            <a:ext cx="9614617" cy="3867638"/>
          </a:xfrm>
        </p:spPr>
        <p:txBody>
          <a:bodyPr/>
          <a:lstStyle/>
          <a:p>
            <a:r>
              <a:rPr lang="en-US" noProof="0"/>
              <a:t>Click icon to add SmartArt graphic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59966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2B243BA-55F2-42F1-B294-0EB708FCD888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46408269-63CF-4017-AC0D-C35B044D307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7A3695B4-ADE3-45A9-8119-67D5F83A8C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6B8F0030-0551-4558-8533-64D2E4838DB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9607E3E-29E0-44E4-899A-0955FA4D367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D4251FC-462A-4B83-9F84-2358E52E31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11/23/2023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40067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7FCAB52-C8F0-4659-9B95-C792632631CE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5E98770F-9E46-4F69-9A76-F671813AF57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F08BF8CF-C3C2-4767-B88B-DE07E6A628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E63AFEB7-4AAE-448E-8B0B-C2F2287771A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E279C731-1AAF-453A-94B0-6CC2920395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11/23/2023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1322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B2BD5A-C0EC-4AC1-BBF1-851D8321B964}"/>
              </a:ext>
            </a:extLst>
          </p:cNvPr>
          <p:cNvGrpSpPr/>
          <p:nvPr userDrawn="1"/>
        </p:nvGrpSpPr>
        <p:grpSpPr>
          <a:xfrm rot="5400000">
            <a:off x="188826" y="1282475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538A56DB-6938-460F-9BB3-A0A34C234B3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E2A1D679-9D00-4DC7-82EC-B6C33270E7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8DFB6E86-77FA-4731-B7FA-5A63254A3E6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982D40F0-DDB8-45E0-B9D1-5964842C730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D744A42C-4948-489C-8EB2-12C65C47E90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9" y="5928628"/>
            <a:ext cx="10437812" cy="32116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1754188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-4931" y="4556102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332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77333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47994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11/23/2023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77334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8697" y="4698039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8936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FC60FB4-27C2-4896-9B64-2DFE33815CE2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24" name="Graphic 23" descr="Single gear">
              <a:extLst>
                <a:ext uri="{FF2B5EF4-FFF2-40B4-BE49-F238E27FC236}">
                  <a16:creationId xmlns:a16="http://schemas.microsoft.com/office/drawing/2014/main" id="{EE89D477-BED5-4149-965A-0C122D97A01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25" name="Graphic 24" descr="Single gear">
              <a:extLst>
                <a:ext uri="{FF2B5EF4-FFF2-40B4-BE49-F238E27FC236}">
                  <a16:creationId xmlns:a16="http://schemas.microsoft.com/office/drawing/2014/main" id="{5CCE09A4-D09F-43A2-8459-2E9D3E9602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26" name="Graphic 25" descr="Single gear">
              <a:extLst>
                <a:ext uri="{FF2B5EF4-FFF2-40B4-BE49-F238E27FC236}">
                  <a16:creationId xmlns:a16="http://schemas.microsoft.com/office/drawing/2014/main" id="{9A46A1B3-2A0B-4FFE-AE15-A11187E434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27" name="Graphic 26" descr="Single gear">
              <a:extLst>
                <a:ext uri="{FF2B5EF4-FFF2-40B4-BE49-F238E27FC236}">
                  <a16:creationId xmlns:a16="http://schemas.microsoft.com/office/drawing/2014/main" id="{D4F4A02A-94BC-4984-A372-3B77FC854C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11/23/2023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28377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D1F89FDF-9788-47AD-B230-0314E7C8D087}"/>
              </a:ext>
            </a:extLst>
          </p:cNvPr>
          <p:cNvGrpSpPr/>
          <p:nvPr userDrawn="1"/>
        </p:nvGrpSpPr>
        <p:grpSpPr>
          <a:xfrm rot="10800000">
            <a:off x="99308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9CD6B783-A97E-437E-B4E2-F7D761F0A2E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20" name="Graphic 19" descr="Single gear">
              <a:extLst>
                <a:ext uri="{FF2B5EF4-FFF2-40B4-BE49-F238E27FC236}">
                  <a16:creationId xmlns:a16="http://schemas.microsoft.com/office/drawing/2014/main" id="{4699BB72-0480-4165-8D15-316CEED8CEB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21" name="Graphic 20" descr="Single gear">
              <a:extLst>
                <a:ext uri="{FF2B5EF4-FFF2-40B4-BE49-F238E27FC236}">
                  <a16:creationId xmlns:a16="http://schemas.microsoft.com/office/drawing/2014/main" id="{685C07D9-1911-4085-8555-C992A61B10C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22" name="Graphic 21" descr="Single gear">
              <a:extLst>
                <a:ext uri="{FF2B5EF4-FFF2-40B4-BE49-F238E27FC236}">
                  <a16:creationId xmlns:a16="http://schemas.microsoft.com/office/drawing/2014/main" id="{D621B3C3-2371-4ED0-BC1D-87AABF852B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23" name="Graphic 22" descr="Single gear">
              <a:extLst>
                <a:ext uri="{FF2B5EF4-FFF2-40B4-BE49-F238E27FC236}">
                  <a16:creationId xmlns:a16="http://schemas.microsoft.com/office/drawing/2014/main" id="{D7D15287-50FE-4441-BA06-D454D73F7E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076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98925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11/23/2023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859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40493" y="748304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664D24B-EA78-4E18-9226-569365267E5E}"/>
              </a:ext>
            </a:extLst>
          </p:cNvPr>
          <p:cNvCxnSpPr/>
          <p:nvPr userDrawn="1"/>
        </p:nvCxnSpPr>
        <p:spPr>
          <a:xfrm>
            <a:off x="85711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5BE17E03-04A7-46ED-8623-88DFFD7E30B0}"/>
              </a:ext>
            </a:extLst>
          </p:cNvPr>
          <p:cNvSpPr txBox="1">
            <a:spLocks/>
          </p:cNvSpPr>
          <p:nvPr userDrawn="1"/>
        </p:nvSpPr>
        <p:spPr>
          <a:xfrm>
            <a:off x="2106131" y="790252"/>
            <a:ext cx="3060802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400" noProof="0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3840076-AFCB-4C84-8E23-85DAD3CBEF3E}"/>
              </a:ext>
            </a:extLst>
          </p:cNvPr>
          <p:cNvCxnSpPr/>
          <p:nvPr userDrawn="1"/>
        </p:nvCxnSpPr>
        <p:spPr>
          <a:xfrm>
            <a:off x="5294539" y="969699"/>
            <a:ext cx="0" cy="648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itle 50">
            <a:extLst>
              <a:ext uri="{FF2B5EF4-FFF2-40B4-BE49-F238E27FC236}">
                <a16:creationId xmlns:a16="http://schemas.microsoft.com/office/drawing/2014/main" id="{BBA20603-8433-4B38-976F-F18CF78D6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6132" y="735087"/>
            <a:ext cx="3060802" cy="1080938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EF340F6C-3335-49B0-AE89-7103CA6A7F5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84611" y="735013"/>
            <a:ext cx="3060700" cy="108108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>
              <a:defRPr sz="3600">
                <a:latin typeface="+mj-lt"/>
              </a:defRPr>
            </a:lvl2pPr>
            <a:lvl3pPr>
              <a:defRPr sz="3600">
                <a:latin typeface="+mj-lt"/>
              </a:defRPr>
            </a:lvl3pPr>
            <a:lvl4pPr>
              <a:defRPr sz="3600">
                <a:latin typeface="+mj-lt"/>
              </a:defRPr>
            </a:lvl4pPr>
            <a:lvl5pPr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1F0AD31D-2FFB-40A9-96C2-F4EE3869BC5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62988" y="746125"/>
            <a:ext cx="3070225" cy="105886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3600">
                <a:latin typeface="+mj-lt"/>
              </a:defRPr>
            </a:lvl1pPr>
            <a:lvl2pPr algn="ctr">
              <a:defRPr sz="3600">
                <a:latin typeface="+mj-lt"/>
              </a:defRPr>
            </a:lvl2pPr>
            <a:lvl3pPr algn="ctr">
              <a:defRPr sz="3600">
                <a:latin typeface="+mj-lt"/>
              </a:defRPr>
            </a:lvl3pPr>
            <a:lvl4pPr algn="ctr">
              <a:defRPr sz="3600">
                <a:latin typeface="+mj-lt"/>
              </a:defRPr>
            </a:lvl4pPr>
            <a:lvl5pPr algn="ctr">
              <a:defRPr sz="3600">
                <a:latin typeface="+mj-lt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52B689E9-5B4C-4CC0-AAA4-847EB66C330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106131" y="2116138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8" name="Content Placeholder 56">
            <a:extLst>
              <a:ext uri="{FF2B5EF4-FFF2-40B4-BE49-F238E27FC236}">
                <a16:creationId xmlns:a16="http://schemas.microsoft.com/office/drawing/2014/main" id="{1D5202CC-08D0-4157-9CB3-AA1EF4A2C85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384611" y="2103211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9" name="Content Placeholder 56">
            <a:extLst>
              <a:ext uri="{FF2B5EF4-FFF2-40B4-BE49-F238E27FC236}">
                <a16:creationId xmlns:a16="http://schemas.microsoft.com/office/drawing/2014/main" id="{7BE8E782-50B7-4C4E-BEA5-DDA27E0F681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659892" y="2097613"/>
            <a:ext cx="3060802" cy="3713162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53014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bg bwMode="blackWhite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2C074DF2-6D4F-4B58-A82E-6322DB69A6CC}"/>
              </a:ext>
            </a:extLst>
          </p:cNvPr>
          <p:cNvGrpSpPr/>
          <p:nvPr userDrawn="1"/>
        </p:nvGrpSpPr>
        <p:grpSpPr bwMode="ltGray">
          <a:xfrm>
            <a:off x="7232499" y="-159283"/>
            <a:ext cx="4959501" cy="5242297"/>
            <a:chOff x="7232499" y="-159283"/>
            <a:chExt cx="4959501" cy="5242297"/>
          </a:xfrm>
          <a:solidFill>
            <a:srgbClr val="76280B">
              <a:alpha val="60000"/>
            </a:srgbClr>
          </a:solidFill>
        </p:grpSpPr>
        <p:pic>
          <p:nvPicPr>
            <p:cNvPr id="29" name="Graphic 28" descr="Single gear">
              <a:extLst>
                <a:ext uri="{FF2B5EF4-FFF2-40B4-BE49-F238E27FC236}">
                  <a16:creationId xmlns:a16="http://schemas.microsoft.com/office/drawing/2014/main" id="{B9A8CB2C-0A50-43EC-A2C7-F536FF84DE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31" name="Graphic 30" descr="Single gear">
              <a:extLst>
                <a:ext uri="{FF2B5EF4-FFF2-40B4-BE49-F238E27FC236}">
                  <a16:creationId xmlns:a16="http://schemas.microsoft.com/office/drawing/2014/main" id="{71F3D36D-2C1A-4D06-A27F-6A64AA1188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32" name="Graphic 31" descr="Single gear">
              <a:extLst>
                <a:ext uri="{FF2B5EF4-FFF2-40B4-BE49-F238E27FC236}">
                  <a16:creationId xmlns:a16="http://schemas.microsoft.com/office/drawing/2014/main" id="{61F0F601-D5AC-45C0-92B6-2376085B0D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203014"/>
              <a:ext cx="2880000" cy="2880000"/>
            </a:xfrm>
            <a:prstGeom prst="rect">
              <a:avLst/>
            </a:prstGeom>
          </p:spPr>
        </p:pic>
        <p:pic>
          <p:nvPicPr>
            <p:cNvPr id="33" name="Graphic 32" descr="Single gear">
              <a:extLst>
                <a:ext uri="{FF2B5EF4-FFF2-40B4-BE49-F238E27FC236}">
                  <a16:creationId xmlns:a16="http://schemas.microsoft.com/office/drawing/2014/main" id="{DE792A6A-B423-4979-BD59-4CD4A74069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11/23/2023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5567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Multip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106B9E-EBA8-4369-8705-FDBBA60DC7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60549" y="2101850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80D0165-A38B-4CE8-AE4D-186DBC04F8D4}"/>
              </a:ext>
            </a:extLst>
          </p:cNvPr>
          <p:cNvGrpSpPr/>
          <p:nvPr userDrawn="1"/>
        </p:nvGrpSpPr>
        <p:grpSpPr bwMode="ltGray">
          <a:xfrm rot="5400000">
            <a:off x="7251814" y="1766245"/>
            <a:ext cx="4959501" cy="5224009"/>
            <a:chOff x="7232499" y="-159283"/>
            <a:chExt cx="4959501" cy="5224009"/>
          </a:xfrm>
          <a:solidFill>
            <a:srgbClr val="76280B">
              <a:alpha val="60000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90C052C9-F1E0-4264-8CAC-31B0B8F76D6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92FFF3D-7B2E-44EB-83BA-5453FEC489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CC5A9AF4-A787-49A3-83CF-889F9AEE0D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184726"/>
              <a:ext cx="2880000" cy="288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B5D192A5-6FE9-49BC-9104-102935BA03A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11/23/2023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F099E8F9-E092-4E4C-AB87-FB2B4EC4D0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60549" y="3044624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782CF4FC-13E5-4A63-BCF2-3AF43B5F15B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60549" y="3987398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23C4DE-E0C6-4EE1-9145-DA781917466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60549" y="4930171"/>
            <a:ext cx="4433401" cy="823913"/>
          </a:xfrm>
        </p:spPr>
        <p:txBody>
          <a:bodyPr anchor="ctr" anchorCtr="0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526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E363D07-B7E9-4C17-BF5B-ADACCCAD7C6C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BF7F7D52-1EF2-49FA-AE87-7BE7232893F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ACC0D449-4064-40FD-A10D-BE7844EB87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1FE621D1-1FD9-49E2-99C8-0CB37634CD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0EA6856C-35D0-465E-B0CB-B889D4DA0B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A493FB47-F1DA-40B8-A1F4-115CD1F7084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11/23/2023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33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BF5BF6C-5F7D-464E-B42E-D194CF355A7E}"/>
              </a:ext>
            </a:extLst>
          </p:cNvPr>
          <p:cNvGrpSpPr/>
          <p:nvPr userDrawn="1"/>
        </p:nvGrpSpPr>
        <p:grpSpPr bwMode="ltGray">
          <a:xfrm rot="5400000">
            <a:off x="7096454" y="1615369"/>
            <a:ext cx="4959501" cy="5525761"/>
            <a:chOff x="7232499" y="-159283"/>
            <a:chExt cx="4959501" cy="5525761"/>
          </a:xfrm>
          <a:solidFill>
            <a:srgbClr val="76280B">
              <a:alpha val="60000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8F045C13-A0AE-4F21-8EE7-47DCE4B458F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18078" r="23442"/>
            <a:stretch/>
          </p:blipFill>
          <p:spPr bwMode="ltGray">
            <a:xfrm>
              <a:off x="8994950" y="0"/>
              <a:ext cx="3197050" cy="3421066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D5197B13-7446-4E28-A62C-4543D7BD632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7232499" y="66787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4B5B975A-536D-4192-B3DE-875F5E141AA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746667" y="2486478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5BB09BB4-511A-4714-92A7-D9CA09D1FD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 bwMode="ltGray">
            <a:xfrm>
              <a:off x="8501643" y="-159283"/>
              <a:ext cx="1620000" cy="1620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11/23/2023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272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7645" y="2336873"/>
            <a:ext cx="4698358" cy="35993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51448" y="2336873"/>
            <a:ext cx="4700058" cy="3599316"/>
          </a:xfrm>
        </p:spPr>
        <p:txBody>
          <a:bodyPr anchor="ctr" anchorCtr="0"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11/23/2023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697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F90C5C8C-B074-498F-921D-CC0B5DF8FBD3}"/>
              </a:ext>
            </a:extLst>
          </p:cNvPr>
          <p:cNvGrpSpPr/>
          <p:nvPr userDrawn="1"/>
        </p:nvGrpSpPr>
        <p:grpSpPr>
          <a:xfrm rot="10800000">
            <a:off x="108452" y="75467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C270183A-92E0-49A5-B6BC-F1934676372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6E086889-5472-4B65-A156-D0B8F369C34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4BCBF44F-62C7-4F40-99DF-85C459F43ED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ABF64D53-5ED0-4A1D-A7EA-94CDB0D37EC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9" name="Graphic 18" descr="Single gear">
              <a:extLst>
                <a:ext uri="{FF2B5EF4-FFF2-40B4-BE49-F238E27FC236}">
                  <a16:creationId xmlns:a16="http://schemas.microsoft.com/office/drawing/2014/main" id="{2565C769-10BF-4E7B-B099-B4FD458436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0" y="2336873"/>
            <a:ext cx="4698358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94123" y="2336873"/>
            <a:ext cx="4700059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11/23/2023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7138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1281ABC-1821-4B63-88B5-74D2B13A11AF}"/>
              </a:ext>
            </a:extLst>
          </p:cNvPr>
          <p:cNvGrpSpPr/>
          <p:nvPr userDrawn="1"/>
        </p:nvGrpSpPr>
        <p:grpSpPr>
          <a:xfrm rot="5400000">
            <a:off x="175132" y="1273331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0BD16937-7ADD-43BC-AFAD-ABA8E1E4D04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A93E95CB-8B7F-4CE0-BD90-8078D78E5B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308EA72E-9FD8-4137-AF70-2F45B4623A1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6" name="Graphic 15" descr="Single gear">
              <a:extLst>
                <a:ext uri="{FF2B5EF4-FFF2-40B4-BE49-F238E27FC236}">
                  <a16:creationId xmlns:a16="http://schemas.microsoft.com/office/drawing/2014/main" id="{7E5F03E5-E60E-40E5-996F-CE212FF642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7" name="Graphic 16" descr="Single gear">
              <a:extLst>
                <a:ext uri="{FF2B5EF4-FFF2-40B4-BE49-F238E27FC236}">
                  <a16:creationId xmlns:a16="http://schemas.microsoft.com/office/drawing/2014/main" id="{7EB0518D-8C62-493A-B053-F7B2F41290B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1" y="1970240"/>
            <a:ext cx="10437812" cy="32116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175260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3077" y="609600"/>
            <a:ext cx="1602997" cy="1368198"/>
          </a:xfrm>
          <a:prstGeom prst="rect">
            <a:avLst/>
          </a:prstGeom>
          <a:solidFill>
            <a:srgbClr val="942D0B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7646" y="753228"/>
            <a:ext cx="9613861" cy="1080938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008306" y="5936187"/>
            <a:ext cx="2743200" cy="365125"/>
          </a:xfrm>
        </p:spPr>
        <p:txBody>
          <a:bodyPr/>
          <a:lstStyle/>
          <a:p>
            <a:fld id="{616D6166-2B42-4F11-BAA6-8ABAE1BE810C}" type="datetimeFigureOut">
              <a:rPr lang="en-US" noProof="0" smtClean="0"/>
              <a:t>11/23/2023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37646" y="5936188"/>
            <a:ext cx="6870660" cy="365125"/>
          </a:xfrm>
        </p:spPr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6705" y="753227"/>
            <a:ext cx="1154151" cy="1090789"/>
          </a:xfrm>
        </p:spPr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7CD5CF-F924-43C6-9C02-06FBC84A6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644" y="2161725"/>
            <a:ext cx="9613861" cy="370264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318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11/23/2023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9344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CA97C9F-27FA-4BCE-84C2-EA9C0347E974}"/>
              </a:ext>
            </a:extLst>
          </p:cNvPr>
          <p:cNvGrpSpPr/>
          <p:nvPr userDrawn="1"/>
        </p:nvGrpSpPr>
        <p:grpSpPr>
          <a:xfrm rot="5400000">
            <a:off x="227324" y="1282732"/>
            <a:ext cx="5378800" cy="5588856"/>
            <a:chOff x="-424090" y="303112"/>
            <a:chExt cx="5378800" cy="5588856"/>
          </a:xfrm>
          <a:solidFill>
            <a:srgbClr val="F6BF73">
              <a:alpha val="30196"/>
            </a:srgbClr>
          </a:solidFill>
        </p:grpSpPr>
        <p:pic>
          <p:nvPicPr>
            <p:cNvPr id="11" name="Graphic 10" descr="Single gear">
              <a:extLst>
                <a:ext uri="{FF2B5EF4-FFF2-40B4-BE49-F238E27FC236}">
                  <a16:creationId xmlns:a16="http://schemas.microsoft.com/office/drawing/2014/main" id="{6EEB6AF8-1385-4805-8E97-CDE431030B0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195" t="12276" r="8371" b="1368"/>
            <a:stretch/>
          </p:blipFill>
          <p:spPr>
            <a:xfrm rot="5400000">
              <a:off x="1442081" y="2451153"/>
              <a:ext cx="3275424" cy="3606205"/>
            </a:xfrm>
            <a:prstGeom prst="rect">
              <a:avLst/>
            </a:prstGeom>
          </p:spPr>
        </p:pic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1F08FE59-AC1A-4BF7-B9D5-7672C8C7D39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1092764" y="303112"/>
              <a:ext cx="2880000" cy="2880000"/>
            </a:xfrm>
            <a:prstGeom prst="rect">
              <a:avLst/>
            </a:prstGeom>
          </p:spPr>
        </p:pic>
        <p:pic>
          <p:nvPicPr>
            <p:cNvPr id="13" name="Graphic 12" descr="Single gear">
              <a:extLst>
                <a:ext uri="{FF2B5EF4-FFF2-40B4-BE49-F238E27FC236}">
                  <a16:creationId xmlns:a16="http://schemas.microsoft.com/office/drawing/2014/main" id="{F44470E0-8B01-46E6-90F1-4B52CB3EFFE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-424090" y="1817280"/>
              <a:ext cx="2880000" cy="2880000"/>
            </a:xfrm>
            <a:prstGeom prst="rect">
              <a:avLst/>
            </a:prstGeom>
          </p:spPr>
        </p:pic>
        <p:pic>
          <p:nvPicPr>
            <p:cNvPr id="14" name="Graphic 13" descr="Single gear">
              <a:extLst>
                <a:ext uri="{FF2B5EF4-FFF2-40B4-BE49-F238E27FC236}">
                  <a16:creationId xmlns:a16="http://schemas.microsoft.com/office/drawing/2014/main" id="{2FB2E216-0387-4DF4-A432-E877C96A7B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625457" y="4024986"/>
              <a:ext cx="1620000" cy="1620000"/>
            </a:xfrm>
            <a:prstGeom prst="rect">
              <a:avLst/>
            </a:prstGeom>
          </p:spPr>
        </p:pic>
        <p:pic>
          <p:nvPicPr>
            <p:cNvPr id="15" name="Graphic 14" descr="Single gear">
              <a:extLst>
                <a:ext uri="{FF2B5EF4-FFF2-40B4-BE49-F238E27FC236}">
                  <a16:creationId xmlns:a16="http://schemas.microsoft.com/office/drawing/2014/main" id="{53685AA4-853C-46A8-8ADB-FA80FE59BF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400000">
              <a:off x="3226710" y="1355170"/>
              <a:ext cx="1728000" cy="1728000"/>
            </a:xfrm>
            <a:prstGeom prst="rect">
              <a:avLst/>
            </a:prstGeom>
          </p:spPr>
        </p:pic>
      </p:grpSp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D6166-2B42-4F11-BAA6-8ABAE1BE810C}" type="datetimeFigureOut">
              <a:rPr lang="en-US" noProof="0" smtClean="0"/>
              <a:t>11/23/2023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683A405-3ADE-448E-893F-D3D2E11CCA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97819" y="2290763"/>
            <a:ext cx="8396362" cy="31003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027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21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D6166-2B42-4F11-BAA6-8ABAE1BE810C}" type="datetimeFigureOut">
              <a:rPr lang="en-US" noProof="0" smtClean="0"/>
              <a:t>11/23/2023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FA76C-C565-46B6-8652-D75785E2521F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264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9" r:id="rId5"/>
    <p:sldLayoutId id="2147483665" r:id="rId6"/>
    <p:sldLayoutId id="2147483680" r:id="rId7"/>
    <p:sldLayoutId id="2147483666" r:id="rId8"/>
    <p:sldLayoutId id="2147483682" r:id="rId9"/>
    <p:sldLayoutId id="2147483667" r:id="rId10"/>
    <p:sldLayoutId id="2147483668" r:id="rId11"/>
    <p:sldLayoutId id="2147483681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8" r:id="rId18"/>
    <p:sldLayoutId id="214748367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zidian.gushici.net/" TargetMode="External"/><Relationship Id="rId4" Type="http://schemas.openxmlformats.org/officeDocument/2006/relationships/hyperlink" Target="http://www.hanyupinyin.cn/hanzizhuanpinyi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8BBFB-4314-436C-A688-96F483D693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zh-CN" altLang="en-US" dirty="0"/>
              <a:t>汉语</a:t>
            </a:r>
            <a:r>
              <a:rPr lang="en-US" altLang="zh-CN" dirty="0"/>
              <a:t>/</a:t>
            </a:r>
            <a:r>
              <a:rPr lang="zh-CN" altLang="en-US" dirty="0"/>
              <a:t>汉字分享：</a:t>
            </a:r>
            <a:r>
              <a:rPr lang="zh-CN" altLang="en-US" sz="8000" dirty="0"/>
              <a:t>飧</a:t>
            </a:r>
            <a:r>
              <a:rPr lang="zh-CN" altLang="en-US" dirty="0"/>
              <a:t>饭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A173D3-8B7E-4F91-B862-AC30CB0D27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PinYin: sūn fàn</a:t>
            </a:r>
          </a:p>
        </p:txBody>
      </p:sp>
      <p:pic>
        <p:nvPicPr>
          <p:cNvPr id="9" name="Graphic 8" descr="Book icon">
            <a:extLst>
              <a:ext uri="{FF2B5EF4-FFF2-40B4-BE49-F238E27FC236}">
                <a16:creationId xmlns:a16="http://schemas.microsoft.com/office/drawing/2014/main" id="{E26792AF-5D39-4A12-8EDD-CC09A60BD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993" y="2961000"/>
            <a:ext cx="936000" cy="936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5B2552-F1B2-B9D8-1732-97A0B1DA1273}"/>
              </a:ext>
            </a:extLst>
          </p:cNvPr>
          <p:cNvSpPr txBox="1"/>
          <p:nvPr/>
        </p:nvSpPr>
        <p:spPr>
          <a:xfrm>
            <a:off x="3003176" y="5511726"/>
            <a:ext cx="6578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汉字转拼音： </a:t>
            </a:r>
            <a:r>
              <a:rPr lang="en-US" altLang="zh-CN" dirty="0">
                <a:hlinkClick r:id="rId4"/>
              </a:rPr>
              <a:t>http://www.hanyupinyin.cn/hanzizhuanpinyin/</a:t>
            </a:r>
            <a:endParaRPr lang="en-US" altLang="zh-CN" dirty="0"/>
          </a:p>
          <a:p>
            <a:r>
              <a:rPr lang="zh-CN" altLang="en-US" dirty="0"/>
              <a:t>在线新华字典： </a:t>
            </a:r>
            <a:r>
              <a:rPr lang="en-US" altLang="zh-CN" dirty="0">
                <a:hlinkClick r:id="rId5"/>
              </a:rPr>
              <a:t>https://zidian.gushici.net/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24BDE4-3D09-06C4-2794-418EDD1F2332}"/>
              </a:ext>
            </a:extLst>
          </p:cNvPr>
          <p:cNvSpPr txBox="1"/>
          <p:nvPr/>
        </p:nvSpPr>
        <p:spPr>
          <a:xfrm>
            <a:off x="10623177" y="6418728"/>
            <a:ext cx="138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Xiaoqi Zhao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530976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Custom 11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67421116_win32_fixed.potx" id="{FA6E73D7-AB4D-470A-BC20-4A5DAA7F1483}" vid="{121C5919-B768-4EE0-B81A-4F293224EA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Reflection on learning </Template>
  <TotalTime>2</TotalTime>
  <Words>39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Trebuchet MS</vt:lpstr>
      <vt:lpstr>Berlin</vt:lpstr>
      <vt:lpstr>汉语/汉字分享：飧饭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汉语/汉字分享：飧饭</dc:title>
  <dc:creator>Zhao Xiaoqi</dc:creator>
  <cp:lastModifiedBy>Zhao Xiaoqi</cp:lastModifiedBy>
  <cp:revision>2</cp:revision>
  <dcterms:created xsi:type="dcterms:W3CDTF">2023-11-23T21:20:40Z</dcterms:created>
  <dcterms:modified xsi:type="dcterms:W3CDTF">2023-11-23T21:25:16Z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2023-11-23T21:22:38Z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958b943c-23d6-413a-8069-ada41776a04e</vt:lpwstr>
  </property>
  <property fmtid="{D5CDD505-2E9C-101B-9397-08002B2CF9AE}" pid="8" name="MSIP_Label_19540963-e559-4020-8a90-fe8a502c2801_ContentBits">
    <vt:lpwstr>0</vt:lpwstr>
  </property>
</Properties>
</file>