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
  </p:notesMasterIdLst>
  <p:handoutMasterIdLst>
    <p:handoutMasterId r:id="rId8"/>
  </p:handoutMasterIdLst>
  <p:sldIdLst>
    <p:sldId id="383" r:id="rId5"/>
    <p:sldId id="384" r:id="rId6"/>
  </p:sldIdLst>
  <p:sldSz cx="12192000" cy="6858000"/>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9" d="100"/>
          <a:sy n="109" d="100"/>
        </p:scale>
        <p:origin x="588" y="10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9/5/2023</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9/5/2023</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2076836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extLst>
      <p:ext uri="{BB962C8B-B14F-4D97-AF65-F5344CB8AC3E}">
        <p14:creationId xmlns:p14="http://schemas.microsoft.com/office/powerpoint/2010/main" val="407356729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BDA58-9C93-4222-A4EC-4BEB46CE06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a:extLst>
              <a:ext uri="{FF2B5EF4-FFF2-40B4-BE49-F238E27FC236}">
                <a16:creationId xmlns:a16="http://schemas.microsoft.com/office/drawing/2014/main" id="{FC5E276D-531E-45A9-B450-EFEC62CDC8DF}"/>
              </a:ext>
            </a:extLst>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a:extLst>
              <a:ext uri="{FF2B5EF4-FFF2-40B4-BE49-F238E27FC236}">
                <a16:creationId xmlns:a16="http://schemas.microsoft.com/office/drawing/2014/main" id="{EF273A61-5610-4355-89F3-7C90515BFCC9}"/>
              </a:ext>
            </a:extLst>
          </p:cNvPr>
          <p:cNvGrpSpPr/>
          <p:nvPr userDrawn="1"/>
        </p:nvGrpSpPr>
        <p:grpSpPr>
          <a:xfrm>
            <a:off x="5976075" y="3634505"/>
            <a:ext cx="1700633" cy="1798732"/>
            <a:chOff x="5976075" y="3634505"/>
            <a:chExt cx="1700633" cy="1798732"/>
          </a:xfrm>
        </p:grpSpPr>
        <p:pic>
          <p:nvPicPr>
            <p:cNvPr id="9" name="Picture 8">
              <a:extLst>
                <a:ext uri="{FF2B5EF4-FFF2-40B4-BE49-F238E27FC236}">
                  <a16:creationId xmlns:a16="http://schemas.microsoft.com/office/drawing/2014/main" id="{6A49345F-7A53-4131-8BB4-087032A6CCD0}"/>
                </a:ext>
              </a:extLst>
            </p:cNvPr>
            <p:cNvPicPr>
              <a:picLocks noChangeAspect="1"/>
            </p:cNvPicPr>
            <p:nvPr/>
          </p:nvPicPr>
          <p:blipFill rotWithShape="1">
            <a:blip r:embed="rId5" cstate="screen">
              <a:extLst>
                <a:ext uri="{28A0092B-C50C-407E-A947-70E740481C1C}">
                  <a14:useLocalDpi xmlns:a14="http://schemas.microsoft.com/office/drawing/2010/main" val="0"/>
                </a:ext>
              </a:extLst>
            </a:blip>
            <a:srcRect/>
            <a:stretch/>
          </p:blipFill>
          <p:spPr>
            <a:xfrm>
              <a:off x="6061135" y="4142336"/>
              <a:ext cx="860601" cy="1290901"/>
            </a:xfrm>
            <a:prstGeom prst="rect">
              <a:avLst/>
            </a:prstGeom>
          </p:spPr>
        </p:pic>
        <p:sp>
          <p:nvSpPr>
            <p:cNvPr id="10" name="TextBox 9">
              <a:extLst>
                <a:ext uri="{FF2B5EF4-FFF2-40B4-BE49-F238E27FC236}">
                  <a16:creationId xmlns:a16="http://schemas.microsoft.com/office/drawing/2014/main" id="{5596D35F-1F19-4447-829C-790DF2B8D2DD}"/>
                </a:ext>
              </a:extLst>
            </p:cNvPr>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extLst>
      <p:ext uri="{BB962C8B-B14F-4D97-AF65-F5344CB8AC3E}">
        <p14:creationId xmlns:p14="http://schemas.microsoft.com/office/powerpoint/2010/main" val="28535567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207573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9200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60510708"/>
      </p:ext>
    </p:extLst>
  </p:cSld>
  <p:clrMap bg1="lt1" tx1="dk1" bg2="lt2" tx2="dk2" accent1="accent1" accent2="accent2" accent3="accent3" accent4="accent4" accent5="accent5" accent6="accent6" hlink="hlink" folHlink="folHlink"/>
  <p:sldLayoutIdLst>
    <p:sldLayoutId id="2147483744" r:id="rId1"/>
    <p:sldLayoutId id="2147483712" r:id="rId2"/>
    <p:sldLayoutId id="2147483672" r:id="rId3"/>
    <p:sldLayoutId id="2147483749" r:id="rId4"/>
    <p:sldLayoutId id="2147483750" r:id="rId5"/>
    <p:sldLayoutId id="2147483752" r:id="rId6"/>
    <p:sldLayoutId id="2147483674" r:id="rId7"/>
    <p:sldLayoutId id="2147483720" r:id="rId8"/>
    <p:sldLayoutId id="2147483721" r:id="rId9"/>
    <p:sldLayoutId id="2147483732" r:id="rId10"/>
    <p:sldLayoutId id="2147483730" r:id="rId11"/>
    <p:sldLayoutId id="2147483716" r:id="rId12"/>
    <p:sldLayoutId id="2147483735" r:id="rId13"/>
    <p:sldLayoutId id="2147483700" r:id="rId14"/>
    <p:sldLayoutId id="2147483734" r:id="rId15"/>
    <p:sldLayoutId id="2147483701" r:id="rId16"/>
    <p:sldLayoutId id="2147483736" r:id="rId17"/>
    <p:sldLayoutId id="2147483733" r:id="rId18"/>
    <p:sldLayoutId id="2147483741" r:id="rId19"/>
    <p:sldLayoutId id="2147483727" r:id="rId20"/>
    <p:sldLayoutId id="2147483719" r:id="rId21"/>
    <p:sldLayoutId id="2147483655" r:id="rId22"/>
    <p:sldLayoutId id="2147483748" r:id="rId23"/>
    <p:sldLayoutId id="2147483753" r:id="rId24"/>
    <p:sldLayoutId id="2147483747" r:id="rId25"/>
    <p:sldLayoutId id="2147483745" r:id="rId26"/>
    <p:sldLayoutId id="2147483737"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a:spLocks/>
          </p:cNvSpPr>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pic>
        <p:nvPicPr>
          <p:cNvPr id="13" name="Picture 12">
            <a:extLst>
              <a:ext uri="{FF2B5EF4-FFF2-40B4-BE49-F238E27FC236}">
                <a16:creationId xmlns:a16="http://schemas.microsoft.com/office/drawing/2014/main" id="{3EBE6AA3-5741-0A14-5F0F-785DB9B1B59E}"/>
              </a:ext>
            </a:extLst>
          </p:cNvPr>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extLst>
      <p:ext uri="{BB962C8B-B14F-4D97-AF65-F5344CB8AC3E}">
        <p14:creationId xmlns:p14="http://schemas.microsoft.com/office/powerpoint/2010/main" val="178832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125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125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952C55C-6656-F7BB-BF3A-043EEEF765BA}"/>
              </a:ext>
            </a:extLst>
          </p:cNvPr>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a:extLst>
              <a:ext uri="{FF2B5EF4-FFF2-40B4-BE49-F238E27FC236}">
                <a16:creationId xmlns:a16="http://schemas.microsoft.com/office/drawing/2014/main" id="{29FA48A0-94BB-4B06-9432-D53B7BDA2773}"/>
              </a:ext>
            </a:extLst>
          </p:cNvPr>
          <p:cNvSpPr>
            <a:spLocks noGrp="1"/>
          </p:cNvSpPr>
          <p:nvPr>
            <p:ph type="sldNum" sz="quarter" idx="4294967295"/>
          </p:nvPr>
        </p:nvSpPr>
        <p:spPr>
          <a:xfrm>
            <a:off x="11668125" y="6484938"/>
            <a:ext cx="523875" cy="365125"/>
          </a:xfrm>
        </p:spPr>
        <p:txBody>
          <a:bodyPr/>
          <a:lstStyle/>
          <a:p>
            <a:fld id="{5AE1514C-5E56-4738-A1FF-4B1CFD2A3E36}" type="slidenum">
              <a:rPr lang="en-US" smtClean="0"/>
              <a:t>2</a:t>
            </a:fld>
            <a:endParaRPr lang="en-US" dirty="0"/>
          </a:p>
        </p:txBody>
      </p:sp>
      <p:sp>
        <p:nvSpPr>
          <p:cNvPr id="11" name="Title 6">
            <a:extLst>
              <a:ext uri="{FF2B5EF4-FFF2-40B4-BE49-F238E27FC236}">
                <a16:creationId xmlns:a16="http://schemas.microsoft.com/office/drawing/2014/main" id="{FD78C205-E2FF-EC0A-EF19-7AAD7A641D63}"/>
              </a:ext>
            </a:extLst>
          </p:cNvPr>
          <p:cNvSpPr txBox="1">
            <a:spLocks/>
          </p:cNvSpPr>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extLst>
      <p:ext uri="{BB962C8B-B14F-4D97-AF65-F5344CB8AC3E}">
        <p14:creationId xmlns:p14="http://schemas.microsoft.com/office/powerpoint/2010/main" val="966677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01425_Powerful Presentations_Win32_mlw - v2" id="{7CBB6D80-F69F-4458-A96A-A39B855A93D5}" vid="{827664DE-2D82-4B7F-8582-8671022436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2E6351-E64A-42DD-A554-7DF75222212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0CA71C-6B24-463C-853F-076A02E27C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3</TotalTime>
  <Words>137</Words>
  <Application>Microsoft Office PowerPoint</Application>
  <PresentationFormat>Widescreen</PresentationFormat>
  <Paragraphs>8</Paragraphs>
  <Slides>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Arial Black</vt:lpstr>
      <vt:lpstr>Calibri</vt:lpstr>
      <vt:lpstr>Segoe UI</vt:lpstr>
      <vt:lpstr>Segoe UI Black</vt:lpstr>
      <vt:lpstr>Segoe UI Light</vt:lpstr>
      <vt:lpstr>Segoe UI Semibold</vt:lpstr>
      <vt:lpstr>Segoe UI Semilight</vt:lpstr>
      <vt:lpstr>Wingdings</vt:lpstr>
      <vt:lpstr>Storybuilding Neal Creative</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subject/>
  <dc:creator>Zhao Xiaoqi</dc:creator>
  <cp:keywords/>
  <dc:description/>
  <cp:lastModifiedBy>Zhao Xiaoqi</cp:lastModifiedBy>
  <cp:revision>4</cp:revision>
  <dcterms:created xsi:type="dcterms:W3CDTF">2023-09-05T16:53:45Z</dcterms:created>
  <dcterms:modified xsi:type="dcterms:W3CDTF">2023-09-05T17:09:24Z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ies>
</file>