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0358" autoAdjust="0"/>
  </p:normalViewPr>
  <p:slideViewPr>
    <p:cSldViewPr snapToGrid="0">
      <p:cViewPr varScale="1">
        <p:scale>
          <a:sx n="108" d="100"/>
          <a:sy n="108" d="100"/>
        </p:scale>
        <p:origin x="411" y="27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8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60FF6-4F02-41AF-9D79-9820270FCBD6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CFDA-6ECB-4984-BC1D-18C52F4245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09C5-75BB-4414-9338-7A1C0CAD17B5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F0A6-9DE7-4D4F-86C7-D6F614E29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9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6012180" y="359898"/>
            <a:ext cx="57734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2" name="Picture 1" descr="Close up of a light bul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"/>
            <a:ext cx="5864352" cy="6851904"/>
          </a:xfrm>
          <a:prstGeom prst="rect">
            <a:avLst/>
          </a:prstGeom>
        </p:spPr>
      </p:pic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6012180" y="1850064"/>
            <a:ext cx="57734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7ED-526C-43D7-BA41-7DEE51FD568E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03F-04F5-4D09-800D-7870715B9ED9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87C-0397-4298-B160-26D34EC67BB0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5177-F084-49E7-ADEE-00812B3D582B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422400" y="-54"/>
            <a:ext cx="1076545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940" y="2600325"/>
            <a:ext cx="10166316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4" name="Picture 13" descr="Close up of light filament of a half bul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5079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940" y="1066800"/>
            <a:ext cx="10166316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39ED-27B9-4997-BF90-3A238D0607E9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FCC-F745-44A0-B2E4-C91714F31EB6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EA4-DCC4-4D4C-953F-F31E92EE505C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08-6BA5-45A1-80AB-C11AC921B6C6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2A9-7CD7-4D15-868B-D8AF30864858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4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108712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108712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C6A-4AB7-47F1-904A-90BC8DD816B4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BC9A-EBF0-4E12-A1D3-DD221366B0A1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Close up of a light bulb"/>
          <p:cNvGrpSpPr/>
          <p:nvPr userDrawn="1"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45079" cy="6858000"/>
            </a:xfrm>
            <a:prstGeom prst="rect">
              <a:avLst/>
            </a:prstGeom>
          </p:spPr>
        </p:pic>
      </p:grp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7157590A-740B-4548-A79B-F8E5167210D0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0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战略 </a:t>
            </a:r>
            <a:r>
              <a:rPr lang="en-US" altLang="zh-CN" dirty="0"/>
              <a:t>STRATEGY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/>
              <a:t>战略不是站在现在思考未来，</a:t>
            </a:r>
            <a:endParaRPr lang="en-US" altLang="zh-CN" dirty="0"/>
          </a:p>
          <a:p>
            <a:pPr lvl="0"/>
            <a:r>
              <a:rPr lang="zh-CN" altLang="en-US" dirty="0"/>
              <a:t>       而是站在未来思考现在！</a:t>
            </a:r>
            <a:endParaRPr lang="en-US" altLang="zh-CN" dirty="0"/>
          </a:p>
          <a:p>
            <a:pPr lvl="0"/>
            <a:endParaRPr lang="en-US" dirty="0"/>
          </a:p>
          <a:p>
            <a:pPr lvl="0"/>
            <a:r>
              <a:rPr lang="zh-CN" altLang="en-US" dirty="0"/>
              <a:t>战略不是未来做什么，</a:t>
            </a:r>
            <a:endParaRPr lang="en-US" altLang="zh-CN" dirty="0"/>
          </a:p>
          <a:p>
            <a:pPr lvl="0"/>
            <a:r>
              <a:rPr lang="zh-CN" altLang="en-US" dirty="0"/>
              <a:t>       而是做什么才有未来！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546FA4-603C-2602-7C7D-A2E5691DE6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Strategy is not standing now to think about future,</a:t>
            </a:r>
          </a:p>
          <a:p>
            <a:r>
              <a:rPr lang="en-US" dirty="0"/>
              <a:t>But standing in the future to think about now!</a:t>
            </a:r>
          </a:p>
          <a:p>
            <a:endParaRPr lang="en-US" dirty="0"/>
          </a:p>
          <a:p>
            <a:r>
              <a:rPr lang="en-US" dirty="0"/>
              <a:t>Strategy is not what to do in the future,</a:t>
            </a:r>
          </a:p>
          <a:p>
            <a:r>
              <a:rPr lang="en-US" dirty="0"/>
              <a:t>But </a:t>
            </a:r>
            <a:r>
              <a:rPr lang="en-US" altLang="zh-CN" dirty="0"/>
              <a:t>what to do now so that you can have the future!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00803-F24D-7C45-6B41-C87167271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76" y="3835309"/>
            <a:ext cx="4476070" cy="29023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195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dea design 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dea design slides.potx" id="{DF01E6A4-6AA1-422C-B26D-6A4BADE1B013}" vid="{6A88D988-B038-48EA-B513-AE1D8F325C3E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design slides</Template>
  <TotalTime>8</TotalTime>
  <Words>74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Verdana</vt:lpstr>
      <vt:lpstr>Wingdings 2</vt:lpstr>
      <vt:lpstr>Idea design template</vt:lpstr>
      <vt:lpstr>战略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2</cp:revision>
  <dcterms:created xsi:type="dcterms:W3CDTF">2024-12-30T10:23:57Z</dcterms:created>
  <dcterms:modified xsi:type="dcterms:W3CDTF">2024-12-30T10:32:46Z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2024-12-30T10:24:15Z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a4566ad8-8f17-4697-a709-d1bc74fae930</vt:lpwstr>
  </property>
  <property fmtid="{D5CDD505-2E9C-101B-9397-08002B2CF9AE}" pid="8" name="MSIP_Label_19540963-e559-4020-8a90-fe8a502c2801_ContentBits">
    <vt:lpwstr>0</vt:lpwstr>
  </property>
</Properties>
</file>