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4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9" r:id="rId3"/>
    <p:sldId id="272" r:id="rId4"/>
    <p:sldId id="280" r:id="rId5"/>
    <p:sldId id="285" r:id="rId6"/>
    <p:sldId id="273" r:id="rId7"/>
    <p:sldId id="286" r:id="rId8"/>
    <p:sldId id="278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66FFFF"/>
    <a:srgbClr val="CCCCFF"/>
    <a:srgbClr val="FFFFCC"/>
    <a:srgbClr val="CC66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91" autoAdjust="0"/>
  </p:normalViewPr>
  <p:slideViewPr>
    <p:cSldViewPr>
      <p:cViewPr>
        <p:scale>
          <a:sx n="66" d="100"/>
          <a:sy n="66" d="100"/>
        </p:scale>
        <p:origin x="648" y="4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8/11/2019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8/11/2019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34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3B76B7-5811-4114-8A95-998148FFD529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8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F5912B-6681-4BDF-AE10-F59636249FF3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8/11/2019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2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563DF0-FDDF-4143-9D8C-6AF41892E174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8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2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6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7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Rectangle 5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69533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DBF3DD-8B6D-46AA-BCA9-242D4EF63DDF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6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637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5" r:id="rId1"/>
    <p:sldLayoutId id="2147484476" r:id="rId2"/>
    <p:sldLayoutId id="2147484477" r:id="rId3"/>
    <p:sldLayoutId id="2147484478" r:id="rId4"/>
    <p:sldLayoutId id="2147484479" r:id="rId5"/>
    <p:sldLayoutId id="2147484480" r:id="rId6"/>
    <p:sldLayoutId id="2147484481" r:id="rId7"/>
    <p:sldLayoutId id="2147484482" r:id="rId8"/>
    <p:sldLayoutId id="2147484483" r:id="rId9"/>
    <p:sldLayoutId id="2147484484" r:id="rId10"/>
    <p:sldLayoutId id="214748448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2" y="653394"/>
            <a:ext cx="9143998" cy="1828800"/>
          </a:xfrm>
        </p:spPr>
        <p:txBody>
          <a:bodyPr/>
          <a:lstStyle/>
          <a:p>
            <a:r>
              <a:rPr lang="en-US" dirty="0" smtClean="0"/>
              <a:t>Equity Watchlist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										Presented </a:t>
            </a:r>
            <a:r>
              <a:rPr lang="en-US" dirty="0"/>
              <a:t>By </a:t>
            </a:r>
            <a:r>
              <a:rPr lang="en-US" dirty="0" smtClean="0"/>
              <a:t>Vitaliy </a:t>
            </a:r>
            <a:r>
              <a:rPr lang="en-US" dirty="0"/>
              <a:t>Yasenivskyy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</a:t>
            </a:r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41441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Build a </a:t>
            </a:r>
            <a:r>
              <a:rPr lang="en-US" sz="2400" dirty="0"/>
              <a:t>tool that will allow </a:t>
            </a:r>
            <a:r>
              <a:rPr lang="en-US" sz="2400" dirty="0" smtClean="0"/>
              <a:t>to keep in focus capital stocks</a:t>
            </a:r>
          </a:p>
          <a:p>
            <a:r>
              <a:rPr lang="en-US" sz="2400" dirty="0" smtClean="0"/>
              <a:t>Apply acquired skills: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JavaScript, JS Libraries and JS Frameworks;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Python and Python Libraries;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Flask routes;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SQL database;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Data visualization tools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schema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41" y="1905001"/>
            <a:ext cx="11026743" cy="4495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Secured sign up and sign in to application with hashed password.</a:t>
            </a:r>
          </a:p>
          <a:p>
            <a:r>
              <a:rPr lang="en-US" sz="2400" dirty="0" smtClean="0"/>
              <a:t>Ability to generate your own Watchlist of equity stocks</a:t>
            </a:r>
          </a:p>
          <a:p>
            <a:r>
              <a:rPr lang="en-US" sz="2400" dirty="0" smtClean="0"/>
              <a:t>Receiving latest real-time data (summary, financial, statistic)</a:t>
            </a:r>
          </a:p>
          <a:p>
            <a:r>
              <a:rPr lang="en-US" sz="2400" dirty="0" smtClean="0"/>
              <a:t>Data visualization in any date range (5 years max)</a:t>
            </a:r>
          </a:p>
          <a:p>
            <a:r>
              <a:rPr lang="en-US" sz="2400" dirty="0" smtClean="0"/>
              <a:t>Lookup reports from IEX (top-10 quotes: most active, gainers, losers )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41" y="1828801"/>
            <a:ext cx="10923571" cy="40300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sz="3100" dirty="0" smtClean="0"/>
          </a:p>
          <a:p>
            <a:r>
              <a:rPr lang="en-US" sz="3100" dirty="0" smtClean="0"/>
              <a:t>Synchronize different libraries into one application;</a:t>
            </a:r>
          </a:p>
          <a:p>
            <a:r>
              <a:rPr lang="en-US" sz="3100" dirty="0"/>
              <a:t>Need to adopt ORM (python) to MySQL, which allows application to work with many user accounts</a:t>
            </a:r>
          </a:p>
          <a:p>
            <a:r>
              <a:rPr lang="en-US" sz="3100" dirty="0" smtClean="0"/>
              <a:t>Need </a:t>
            </a:r>
            <a:r>
              <a:rPr lang="en-US" sz="3100" dirty="0"/>
              <a:t>to create an algorithm that </a:t>
            </a:r>
            <a:r>
              <a:rPr lang="en-US" sz="3100" dirty="0" smtClean="0"/>
              <a:t>will </a:t>
            </a:r>
            <a:r>
              <a:rPr lang="en-US" sz="3100" dirty="0"/>
              <a:t>combine online data and database for data visualization, minimizing free API data </a:t>
            </a:r>
            <a:r>
              <a:rPr lang="en-US" sz="3100" dirty="0" smtClean="0"/>
              <a:t>usage: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100" dirty="0" smtClean="0"/>
              <a:t>take data from database and pull rest of needed data online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100" dirty="0" smtClean="0"/>
              <a:t>record data to database without duplicates and missed dates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100" dirty="0" smtClean="0"/>
              <a:t>display data in given date range</a:t>
            </a:r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9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212" y="1828800"/>
            <a:ext cx="11506199" cy="4724400"/>
          </a:xfrm>
        </p:spPr>
        <p:txBody>
          <a:bodyPr/>
          <a:lstStyle/>
          <a:p>
            <a:pPr algn="ctr"/>
            <a:r>
              <a:rPr lang="en-US" dirty="0" smtClean="0"/>
              <a:t> END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17569" y="678154"/>
            <a:ext cx="1935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Ticker, DateRange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35785" y="1131909"/>
            <a:ext cx="5105399" cy="353123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dirty="0">
                <a:solidFill>
                  <a:schemeClr val="tx1"/>
                </a:solidFill>
              </a:rPr>
              <a:t>Last </a:t>
            </a:r>
            <a:r>
              <a:rPr lang="en-US" dirty="0" smtClean="0">
                <a:solidFill>
                  <a:schemeClr val="tx1"/>
                </a:solidFill>
              </a:rPr>
              <a:t>Record in Database for </a:t>
            </a:r>
            <a:r>
              <a:rPr lang="en-US" dirty="0">
                <a:solidFill>
                  <a:schemeClr val="tx1"/>
                </a:solidFill>
              </a:rPr>
              <a:t>given </a:t>
            </a:r>
            <a:r>
              <a:rPr lang="en-US" dirty="0" smtClean="0">
                <a:solidFill>
                  <a:schemeClr val="tx1"/>
                </a:solidFill>
              </a:rPr>
              <a:t>ticker (</a:t>
            </a:r>
            <a:r>
              <a:rPr lang="en-US" b="1" dirty="0" smtClean="0">
                <a:solidFill>
                  <a:srgbClr val="00B0F0"/>
                </a:solidFill>
              </a:rPr>
              <a:t>LR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1811" y="2225159"/>
            <a:ext cx="3240357" cy="3330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[-1]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206716" y="2237418"/>
            <a:ext cx="3238449" cy="3207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 range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84612" y="2495237"/>
            <a:ext cx="4179603" cy="3713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 range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[-1]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 rot="18331074">
            <a:off x="8107779" y="1952081"/>
            <a:ext cx="304381" cy="227098"/>
          </a:xfrm>
          <a:prstGeom prst="downArrow">
            <a:avLst>
              <a:gd name="adj1" fmla="val 50000"/>
              <a:gd name="adj2" fmla="val 52922"/>
            </a:avLst>
          </a:prstGeom>
          <a:solidFill>
            <a:srgbClr val="66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2604387">
            <a:off x="3579351" y="1942760"/>
            <a:ext cx="301603" cy="245741"/>
          </a:xfrm>
          <a:prstGeom prst="downArrow">
            <a:avLst/>
          </a:prstGeom>
          <a:solidFill>
            <a:srgbClr val="FFCC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1811" y="3865023"/>
            <a:ext cx="5410201" cy="326793"/>
          </a:xfrm>
          <a:prstGeom prst="rect">
            <a:avLst/>
          </a:prstGeom>
          <a:solidFill>
            <a:srgbClr val="CCCC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 chartdata from 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798961" y="2914186"/>
            <a:ext cx="260439" cy="21156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72168" y="3173311"/>
            <a:ext cx="2169844" cy="347476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[range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38622" y="3163159"/>
            <a:ext cx="2186384" cy="335439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[-1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4966" y="3869760"/>
            <a:ext cx="5410201" cy="322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 chartdata from online 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34965" y="4517522"/>
            <a:ext cx="5410201" cy="328402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Record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84612" y="5133710"/>
            <a:ext cx="4340394" cy="360364"/>
          </a:xfrm>
          <a:prstGeom prst="rect">
            <a:avLst/>
          </a:prstGeom>
          <a:solidFill>
            <a:srgbClr val="CC660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CC"/>
                </a:solidFill>
              </a:rPr>
              <a:t>Concatenate results of 2 slices</a:t>
            </a:r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4812282" y="4321179"/>
            <a:ext cx="264547" cy="72108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09012" y="3173311"/>
            <a:ext cx="2357146" cy="337260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Slice[</a:t>
            </a:r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[-1]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79412" y="5876661"/>
            <a:ext cx="11429999" cy="5295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CHART DATA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6970838" y="2904451"/>
            <a:ext cx="260439" cy="21156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6970838" y="3573777"/>
            <a:ext cx="260439" cy="21156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6958838" y="4248889"/>
            <a:ext cx="260439" cy="21156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6970838" y="4885339"/>
            <a:ext cx="260439" cy="21156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5852157" y="5547016"/>
            <a:ext cx="266549" cy="28843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9691612" y="2680612"/>
            <a:ext cx="208691" cy="403617"/>
          </a:xfrm>
          <a:prstGeom prst="downArrow">
            <a:avLst/>
          </a:prstGeom>
          <a:solidFill>
            <a:srgbClr val="66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9695720" y="3584385"/>
            <a:ext cx="260439" cy="211560"/>
          </a:xfrm>
          <a:prstGeom prst="downArrow">
            <a:avLst/>
          </a:prstGeom>
          <a:solidFill>
            <a:srgbClr val="66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9695720" y="4252933"/>
            <a:ext cx="260439" cy="211560"/>
          </a:xfrm>
          <a:prstGeom prst="downArrow">
            <a:avLst/>
          </a:prstGeom>
          <a:solidFill>
            <a:srgbClr val="66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2011705" y="4387851"/>
            <a:ext cx="261437" cy="1333267"/>
          </a:xfrm>
          <a:prstGeom prst="downArrow">
            <a:avLst/>
          </a:prstGeom>
          <a:solidFill>
            <a:srgbClr val="FFCC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2031360" y="2776576"/>
            <a:ext cx="241782" cy="892412"/>
          </a:xfrm>
          <a:prstGeom prst="downArrow">
            <a:avLst/>
          </a:prstGeom>
          <a:solidFill>
            <a:srgbClr val="FFCC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9691612" y="5011964"/>
            <a:ext cx="264547" cy="721087"/>
          </a:xfrm>
          <a:prstGeom prst="downArrow">
            <a:avLst/>
          </a:prstGeom>
          <a:solidFill>
            <a:srgbClr val="66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5858267" y="2193422"/>
            <a:ext cx="260439" cy="21156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4812282" y="3587125"/>
            <a:ext cx="260439" cy="21156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899529" y="1750689"/>
            <a:ext cx="4179602" cy="342978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dirty="0" smtClean="0">
                <a:solidFill>
                  <a:schemeClr val="tx1"/>
                </a:solidFill>
              </a:rPr>
              <a:t> position in range.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5858267" y="1523967"/>
            <a:ext cx="260439" cy="157846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Tools and Technology to GET IT </a:t>
            </a:r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17612" y="2228004"/>
            <a:ext cx="6096000" cy="4248996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 smtClean="0"/>
              <a:t>User </a:t>
            </a:r>
            <a:r>
              <a:rPr lang="en-US" sz="2000" b="1" u="sng" dirty="0"/>
              <a:t>Interface</a:t>
            </a:r>
          </a:p>
          <a:p>
            <a:pPr lvl="1"/>
            <a:r>
              <a:rPr lang="en-US" sz="2000" dirty="0"/>
              <a:t>React JS</a:t>
            </a:r>
          </a:p>
          <a:p>
            <a:pPr lvl="1"/>
            <a:r>
              <a:rPr lang="en-US" sz="2000" dirty="0"/>
              <a:t>HTML</a:t>
            </a:r>
          </a:p>
          <a:p>
            <a:pPr lvl="1"/>
            <a:r>
              <a:rPr lang="en-US" sz="2000" dirty="0" smtClean="0"/>
              <a:t>CSS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/>
              <a:t>React </a:t>
            </a:r>
            <a:r>
              <a:rPr lang="en-US" sz="2000" b="1" u="sng" dirty="0" smtClean="0"/>
              <a:t>Libraries and Frameworks</a:t>
            </a:r>
            <a:endParaRPr lang="en-US" sz="2000" b="1" u="sng" dirty="0"/>
          </a:p>
          <a:p>
            <a:pPr lvl="1"/>
            <a:r>
              <a:rPr lang="en-US" sz="2000" dirty="0"/>
              <a:t>React, </a:t>
            </a:r>
            <a:r>
              <a:rPr lang="en-US" sz="2000" dirty="0" smtClean="0"/>
              <a:t>react-router-</a:t>
            </a:r>
            <a:r>
              <a:rPr lang="en-US" sz="2000" dirty="0" err="1" smtClean="0"/>
              <a:t>dom</a:t>
            </a:r>
            <a:r>
              <a:rPr lang="en-US" sz="2000" dirty="0"/>
              <a:t>, </a:t>
            </a:r>
            <a:r>
              <a:rPr lang="en-US" sz="2000" dirty="0" err="1"/>
              <a:t>BrowserRouter</a:t>
            </a:r>
            <a:r>
              <a:rPr lang="en-US" sz="2000" dirty="0"/>
              <a:t>, Redirect and </a:t>
            </a:r>
            <a:r>
              <a:rPr lang="en-US" sz="2000" dirty="0" smtClean="0"/>
              <a:t>route, </a:t>
            </a:r>
          </a:p>
          <a:p>
            <a:pPr lvl="1"/>
            <a:r>
              <a:rPr lang="en-US" sz="2000" dirty="0" smtClean="0"/>
              <a:t>Material-</a:t>
            </a:r>
            <a:r>
              <a:rPr lang="en-US" sz="2000" dirty="0" err="1" smtClean="0"/>
              <a:t>ui</a:t>
            </a:r>
            <a:r>
              <a:rPr lang="en-US" sz="2000" dirty="0" smtClean="0"/>
              <a:t>, react-</a:t>
            </a:r>
            <a:r>
              <a:rPr lang="en-US" sz="2000" dirty="0" err="1" smtClean="0"/>
              <a:t>datepicker</a:t>
            </a:r>
            <a:r>
              <a:rPr lang="en-US" sz="2000" dirty="0" smtClean="0"/>
              <a:t>, round-to, react-select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 smtClean="0"/>
              <a:t>Data </a:t>
            </a:r>
            <a:r>
              <a:rPr lang="en-US" sz="2000" b="1" u="sng" dirty="0" err="1" smtClean="0"/>
              <a:t>Vizualization</a:t>
            </a:r>
            <a:endParaRPr lang="en-US" sz="2000" b="1" u="sng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React-</a:t>
            </a:r>
            <a:r>
              <a:rPr lang="en-US" sz="2000" dirty="0" err="1" smtClean="0"/>
              <a:t>apexcharts</a:t>
            </a:r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466012" y="2228005"/>
            <a:ext cx="4141772" cy="3105995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>
                <a:latin typeface="+mj-lt"/>
              </a:rPr>
              <a:t>API and Logic</a:t>
            </a:r>
          </a:p>
          <a:p>
            <a:pPr lvl="1"/>
            <a:r>
              <a:rPr lang="en-US" sz="2000" dirty="0">
                <a:latin typeface="+mj-lt"/>
              </a:rPr>
              <a:t>Python 3.6.7</a:t>
            </a:r>
          </a:p>
          <a:p>
            <a:pPr lvl="1"/>
            <a:r>
              <a:rPr lang="en-US" sz="2000" dirty="0">
                <a:latin typeface="+mj-lt"/>
              </a:rPr>
              <a:t>Flask</a:t>
            </a:r>
          </a:p>
          <a:p>
            <a:pPr lvl="1"/>
            <a:r>
              <a:rPr lang="en-US" sz="2000" dirty="0">
                <a:latin typeface="+mj-lt"/>
              </a:rPr>
              <a:t>PyMySQL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>
                <a:latin typeface="+mj-lt"/>
              </a:rPr>
              <a:t>Database</a:t>
            </a:r>
          </a:p>
          <a:p>
            <a:pPr lvl="1"/>
            <a:r>
              <a:rPr lang="en-US" sz="2000" dirty="0">
                <a:latin typeface="+mj-lt"/>
              </a:rPr>
              <a:t>MySQL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Screening modules:</a:t>
            </a:r>
            <a:endParaRPr lang="en-US" sz="2400" dirty="0"/>
          </a:p>
          <a:p>
            <a:pPr lvl="1"/>
            <a:r>
              <a:rPr lang="en-US" sz="2400" dirty="0"/>
              <a:t>This will allow the user to </a:t>
            </a:r>
            <a:r>
              <a:rPr lang="en-US" sz="2400" dirty="0" smtClean="0"/>
              <a:t>select stocks by </a:t>
            </a:r>
            <a:r>
              <a:rPr lang="en-US" sz="2400" dirty="0" smtClean="0"/>
              <a:t>criteria</a:t>
            </a:r>
            <a:endParaRPr lang="en-US" sz="2400" dirty="0"/>
          </a:p>
          <a:p>
            <a:pPr marL="32004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1925</TotalTime>
  <Words>329</Words>
  <Application>Microsoft Office PowerPoint</Application>
  <PresentationFormat>Custom</PresentationFormat>
  <Paragraphs>71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Wingdings</vt:lpstr>
      <vt:lpstr>Wingdings 2</vt:lpstr>
      <vt:lpstr>Dividend</vt:lpstr>
      <vt:lpstr>Equity Watchlist</vt:lpstr>
      <vt:lpstr>Student Goals</vt:lpstr>
      <vt:lpstr>Project schema</vt:lpstr>
      <vt:lpstr>Challenges</vt:lpstr>
      <vt:lpstr> END</vt:lpstr>
      <vt:lpstr>The Tools and Technology to GET IT DONE</vt:lpstr>
      <vt:lpstr>Time to demo</vt:lpstr>
      <vt:lpstr>Extended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Manager Nurse Assignment Tool</dc:title>
  <dc:creator>Eric Hall</dc:creator>
  <cp:lastModifiedBy>Vitaliy Yasenivskyy</cp:lastModifiedBy>
  <cp:revision>86</cp:revision>
  <dcterms:created xsi:type="dcterms:W3CDTF">2019-07-03T21:03:19Z</dcterms:created>
  <dcterms:modified xsi:type="dcterms:W3CDTF">2019-08-11T22:22:11Z</dcterms:modified>
</cp:coreProperties>
</file>