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2" r:id="rId4"/>
    <p:sldId id="287" r:id="rId5"/>
    <p:sldId id="288" r:id="rId6"/>
    <p:sldId id="285" r:id="rId7"/>
    <p:sldId id="273" r:id="rId8"/>
    <p:sldId id="286" r:id="rId9"/>
    <p:sldId id="280" r:id="rId10"/>
    <p:sldId id="27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FFFF"/>
    <a:srgbClr val="CCCCFF"/>
    <a:srgbClr val="FFFFCC"/>
    <a:srgbClr val="CC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91" autoAdjust="0"/>
  </p:normalViewPr>
  <p:slideViewPr>
    <p:cSldViewPr>
      <p:cViewPr varScale="1">
        <p:scale>
          <a:sx n="66" d="100"/>
          <a:sy n="66" d="100"/>
        </p:scale>
        <p:origin x="788" y="4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3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3B76B7-5811-4114-8A95-998148FFD52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F5912B-6681-4BDF-AE10-F59636249FF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63DF0-FDDF-4143-9D8C-6AF41892E174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953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BF3DD-8B6D-46AA-BCA9-242D4EF63DDF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37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653394"/>
            <a:ext cx="9143998" cy="1828800"/>
          </a:xfrm>
        </p:spPr>
        <p:txBody>
          <a:bodyPr/>
          <a:lstStyle/>
          <a:p>
            <a:r>
              <a:rPr lang="en-US" dirty="0" smtClean="0"/>
              <a:t>Equity Watchlist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						Presented </a:t>
            </a:r>
            <a:r>
              <a:rPr lang="en-US" dirty="0"/>
              <a:t>By </a:t>
            </a:r>
            <a:r>
              <a:rPr lang="en-US" dirty="0" smtClean="0"/>
              <a:t>Vitaliy </a:t>
            </a:r>
            <a:r>
              <a:rPr lang="en-US" dirty="0"/>
              <a:t>Yasenivskyy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Screening modules:</a:t>
            </a:r>
            <a:endParaRPr lang="en-US" sz="2400" dirty="0"/>
          </a:p>
          <a:p>
            <a:pPr lvl="1"/>
            <a:r>
              <a:rPr lang="en-US" sz="2400" dirty="0"/>
              <a:t>This will allow the user to </a:t>
            </a:r>
            <a:r>
              <a:rPr lang="en-US" sz="2400" dirty="0" smtClean="0"/>
              <a:t>select stocks by criteria</a:t>
            </a:r>
            <a:endParaRPr lang="en-US" sz="2400" dirty="0"/>
          </a:p>
          <a:p>
            <a:pPr marL="32004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1828800"/>
            <a:ext cx="11026743" cy="4876799"/>
          </a:xfrm>
        </p:spPr>
        <p:txBody>
          <a:bodyPr>
            <a:normAutofit fontScale="925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Build </a:t>
            </a:r>
            <a:r>
              <a:rPr lang="en-US" sz="2400" dirty="0" smtClean="0"/>
              <a:t>a </a:t>
            </a:r>
            <a:r>
              <a:rPr lang="en-US" sz="2400" dirty="0"/>
              <a:t>tool that will allow </a:t>
            </a:r>
            <a:r>
              <a:rPr lang="en-US" sz="2400" dirty="0" smtClean="0"/>
              <a:t>to </a:t>
            </a:r>
            <a:r>
              <a:rPr lang="en-US" sz="2400" dirty="0" smtClean="0"/>
              <a:t>create your own list of equity stocks and keep it in focus</a:t>
            </a:r>
          </a:p>
          <a:p>
            <a:r>
              <a:rPr lang="en-US" sz="2400" dirty="0" smtClean="0"/>
              <a:t>Display stock </a:t>
            </a:r>
            <a:r>
              <a:rPr lang="en-US" sz="2400" dirty="0" smtClean="0"/>
              <a:t>market reports</a:t>
            </a:r>
          </a:p>
          <a:p>
            <a:r>
              <a:rPr lang="en-US" sz="2400" dirty="0" smtClean="0"/>
              <a:t>Build own database for historical prices in order to visualize it in charts </a:t>
            </a:r>
            <a:endParaRPr lang="en-US" sz="2400" dirty="0" smtClean="0"/>
          </a:p>
          <a:p>
            <a:r>
              <a:rPr lang="en-US" sz="2400" dirty="0" smtClean="0"/>
              <a:t>Apply acquired skills: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JavaScript, JS Libraries and JS Frameworks;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Python and Python Libraries;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Flask routes;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SQL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Data visualization tools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41" y="1905001"/>
            <a:ext cx="11026743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Secured sign up and sign in to application with hashed password.</a:t>
            </a:r>
          </a:p>
          <a:p>
            <a:r>
              <a:rPr lang="en-US" sz="2400" dirty="0" smtClean="0"/>
              <a:t>Ability to generate your own Watchlist of equity stocks</a:t>
            </a:r>
          </a:p>
          <a:p>
            <a:r>
              <a:rPr lang="en-US" sz="2400" dirty="0" smtClean="0"/>
              <a:t>Receiving latest real-time data (summary, financial, </a:t>
            </a:r>
            <a:r>
              <a:rPr lang="en-US" sz="2400" dirty="0" smtClean="0"/>
              <a:t>statistics)</a:t>
            </a:r>
            <a:endParaRPr lang="en-US" sz="2400" dirty="0" smtClean="0"/>
          </a:p>
          <a:p>
            <a:r>
              <a:rPr lang="en-US" sz="2400" dirty="0" smtClean="0"/>
              <a:t>Data visualization in any date range (5 years max)</a:t>
            </a:r>
          </a:p>
          <a:p>
            <a:r>
              <a:rPr lang="en-US" sz="2400" dirty="0" smtClean="0"/>
              <a:t>Lookup reports from IEX (top-10 quotes: most active, gainers, losers 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1828801"/>
            <a:ext cx="11026743" cy="480060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Problems:</a:t>
            </a:r>
          </a:p>
          <a:p>
            <a:pPr lvl="1"/>
            <a:r>
              <a:rPr lang="en-US" sz="2601" dirty="0" smtClean="0"/>
              <a:t>Lack </a:t>
            </a:r>
            <a:r>
              <a:rPr lang="en-US" sz="2601" dirty="0"/>
              <a:t>of </a:t>
            </a:r>
            <a:r>
              <a:rPr lang="en-US" sz="2601" dirty="0" smtClean="0"/>
              <a:t>open </a:t>
            </a:r>
            <a:r>
              <a:rPr lang="en-US" sz="2601" dirty="0"/>
              <a:t>API </a:t>
            </a:r>
            <a:r>
              <a:rPr lang="en-US" sz="2601" dirty="0" smtClean="0"/>
              <a:t>financial data</a:t>
            </a:r>
          </a:p>
          <a:p>
            <a:pPr lvl="1"/>
            <a:r>
              <a:rPr lang="en-US" sz="2601" dirty="0" smtClean="0"/>
              <a:t>Limits usage of open API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Solution for minimizing data usage: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1" dirty="0" smtClean="0"/>
              <a:t>Creating own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1" dirty="0" smtClean="0"/>
              <a:t>Using combined sources of data: </a:t>
            </a:r>
            <a:r>
              <a:rPr lang="en-US" sz="2601" u="sng" dirty="0" smtClean="0"/>
              <a:t>database</a:t>
            </a:r>
            <a:r>
              <a:rPr lang="en-US" sz="2601" dirty="0" smtClean="0"/>
              <a:t> and </a:t>
            </a:r>
            <a:r>
              <a:rPr lang="en-US" sz="2601" u="sng" dirty="0" smtClean="0"/>
              <a:t>online</a:t>
            </a:r>
            <a:r>
              <a:rPr lang="en-US" sz="2601" dirty="0" smtClean="0"/>
              <a:t>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1" dirty="0" smtClean="0"/>
              <a:t>Display and cache data at the same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60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cache of API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 order to accommodate IEX data limits</a:t>
            </a:r>
          </a:p>
          <a:p>
            <a:pPr lvl="1"/>
            <a:r>
              <a:rPr lang="en-US" sz="2400" dirty="0" smtClean="0"/>
              <a:t>Created App Database to store a large volume of data</a:t>
            </a:r>
          </a:p>
          <a:p>
            <a:pPr lvl="1"/>
            <a:r>
              <a:rPr lang="en-US" sz="2400" dirty="0" smtClean="0"/>
              <a:t>Downloaded equity data (financial</a:t>
            </a:r>
            <a:r>
              <a:rPr lang="en-US" sz="2400" dirty="0"/>
              <a:t>, </a:t>
            </a:r>
            <a:r>
              <a:rPr lang="en-US" sz="2400" dirty="0" smtClean="0"/>
              <a:t>statistic, historical prices, news) for more than 8500 stocks for last 5 years from IEXtrading.com (Investors Exchange website). Its more than 8 million rows</a:t>
            </a:r>
          </a:p>
          <a:p>
            <a:pPr lvl="1"/>
            <a:r>
              <a:rPr lang="en-US" sz="2400" dirty="0" smtClean="0"/>
              <a:t>Created intermediate API to seamlessly integrate cached data and API requests</a:t>
            </a:r>
          </a:p>
          <a:p>
            <a:pPr lvl="1"/>
            <a:r>
              <a:rPr lang="en-US" sz="2400" dirty="0" smtClean="0"/>
              <a:t>Rewrote ORM (Object Relational Mapping) to use MySQL instead of SQLite3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2" y="1828800"/>
            <a:ext cx="11506199" cy="4724400"/>
          </a:xfrm>
        </p:spPr>
        <p:txBody>
          <a:bodyPr/>
          <a:lstStyle/>
          <a:p>
            <a:pPr algn="ctr"/>
            <a:r>
              <a:rPr lang="en-US" dirty="0" smtClean="0"/>
              <a:t> 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9612" y="669594"/>
            <a:ext cx="328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Ticker and Time Range)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5785" y="1131909"/>
            <a:ext cx="5105399" cy="35312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Last </a:t>
            </a:r>
            <a:r>
              <a:rPr lang="en-US" dirty="0" smtClean="0">
                <a:solidFill>
                  <a:schemeClr val="tx1"/>
                </a:solidFill>
              </a:rPr>
              <a:t>Record in Database for </a:t>
            </a:r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dirty="0" smtClean="0">
                <a:solidFill>
                  <a:schemeClr val="tx1"/>
                </a:solidFill>
              </a:rPr>
              <a:t>ticker (</a:t>
            </a:r>
            <a:r>
              <a:rPr lang="en-US" b="1" dirty="0" smtClean="0">
                <a:solidFill>
                  <a:srgbClr val="00B0F0"/>
                </a:solidFill>
              </a:rPr>
              <a:t>LR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1811" y="2225159"/>
            <a:ext cx="3240357" cy="3330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06716" y="2237418"/>
            <a:ext cx="3238449" cy="3207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4612" y="2495237"/>
            <a:ext cx="4179603" cy="3713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8331074">
            <a:off x="8107779" y="1952081"/>
            <a:ext cx="304381" cy="227098"/>
          </a:xfrm>
          <a:prstGeom prst="downArrow">
            <a:avLst>
              <a:gd name="adj1" fmla="val 50000"/>
              <a:gd name="adj2" fmla="val 52922"/>
            </a:avLst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604387">
            <a:off x="3579351" y="1942760"/>
            <a:ext cx="301603" cy="245741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1811" y="3865023"/>
            <a:ext cx="5410201" cy="326793"/>
          </a:xfrm>
          <a:prstGeom prst="rect">
            <a:avLst/>
          </a:prstGeom>
          <a:solidFill>
            <a:srgbClr val="CCCC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 chartdata from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798961" y="2914186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2168" y="3173311"/>
            <a:ext cx="2169844" cy="34747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[range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38622" y="3163159"/>
            <a:ext cx="2186384" cy="335439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4966" y="3869760"/>
            <a:ext cx="5410201" cy="322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 chartdata from online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34965" y="4517522"/>
            <a:ext cx="5410201" cy="328402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4612" y="5133710"/>
            <a:ext cx="4340394" cy="360364"/>
          </a:xfrm>
          <a:prstGeom prst="rect">
            <a:avLst/>
          </a:prstGeom>
          <a:solidFill>
            <a:srgbClr val="CC660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CC"/>
                </a:solidFill>
              </a:rPr>
              <a:t>Concatenate results of 2 slices</a:t>
            </a: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812282" y="4321179"/>
            <a:ext cx="264547" cy="72108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09012" y="3173311"/>
            <a:ext cx="2357146" cy="337260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[-1]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8012" y="5733051"/>
            <a:ext cx="11429999" cy="5295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CHART DATA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970838" y="2904451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6970838" y="3573777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6958838" y="4248889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970838" y="4885339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5852157" y="5547016"/>
            <a:ext cx="266549" cy="17410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9691612" y="2680612"/>
            <a:ext cx="208691" cy="403617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9695720" y="3584385"/>
            <a:ext cx="260439" cy="211560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695720" y="4252933"/>
            <a:ext cx="260439" cy="211560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011705" y="4387851"/>
            <a:ext cx="261437" cy="1333267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2031360" y="2776576"/>
            <a:ext cx="241782" cy="892412"/>
          </a:xfrm>
          <a:prstGeom prst="downArrow">
            <a:avLst/>
          </a:prstGeom>
          <a:solidFill>
            <a:srgbClr val="FFCC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9691612" y="5011964"/>
            <a:ext cx="264547" cy="721087"/>
          </a:xfrm>
          <a:prstGeom prst="downArrow">
            <a:avLst/>
          </a:prstGeom>
          <a:solidFill>
            <a:srgbClr val="66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5858267" y="2193422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4812282" y="3587125"/>
            <a:ext cx="260439" cy="211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899529" y="1750689"/>
            <a:ext cx="4179602" cy="34297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dirty="0" smtClean="0">
                <a:solidFill>
                  <a:schemeClr val="tx1"/>
                </a:solidFill>
              </a:rPr>
              <a:t> position in range.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5858267" y="1523967"/>
            <a:ext cx="260439" cy="15784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Tools and Technology to GET IT 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17612" y="2228004"/>
            <a:ext cx="6096000" cy="424899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/>
              <a:t>User </a:t>
            </a:r>
            <a:r>
              <a:rPr lang="en-US" sz="2000" b="1" u="sng" dirty="0"/>
              <a:t>Interface</a:t>
            </a:r>
          </a:p>
          <a:p>
            <a:pPr lvl="1"/>
            <a:r>
              <a:rPr lang="en-US" sz="2000" dirty="0"/>
              <a:t>React JS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React </a:t>
            </a:r>
            <a:r>
              <a:rPr lang="en-US" sz="2000" b="1" u="sng" dirty="0" smtClean="0"/>
              <a:t>Libraries and Frameworks</a:t>
            </a:r>
            <a:endParaRPr lang="en-US" sz="2000" b="1" u="sng" dirty="0"/>
          </a:p>
          <a:p>
            <a:pPr lvl="1"/>
            <a:r>
              <a:rPr lang="en-US" sz="2000" dirty="0"/>
              <a:t>React, </a:t>
            </a:r>
            <a:r>
              <a:rPr lang="en-US" sz="2000" dirty="0" smtClean="0"/>
              <a:t>react-router-</a:t>
            </a:r>
            <a:r>
              <a:rPr lang="en-US" sz="2000" dirty="0" err="1" smtClean="0"/>
              <a:t>dom</a:t>
            </a:r>
            <a:r>
              <a:rPr lang="en-US" sz="2000" dirty="0"/>
              <a:t>, </a:t>
            </a:r>
            <a:r>
              <a:rPr lang="en-US" sz="2000" dirty="0" err="1"/>
              <a:t>BrowserRouter</a:t>
            </a:r>
            <a:r>
              <a:rPr lang="en-US" sz="2000" dirty="0"/>
              <a:t>, Redirect and </a:t>
            </a:r>
            <a:r>
              <a:rPr lang="en-US" sz="2000" dirty="0" smtClean="0"/>
              <a:t>route, </a:t>
            </a:r>
          </a:p>
          <a:p>
            <a:pPr lvl="1"/>
            <a:r>
              <a:rPr lang="en-US" sz="2000" dirty="0" smtClean="0"/>
              <a:t>Material-</a:t>
            </a:r>
            <a:r>
              <a:rPr lang="en-US" sz="2000" dirty="0" err="1" smtClean="0"/>
              <a:t>ui</a:t>
            </a:r>
            <a:r>
              <a:rPr lang="en-US" sz="2000" dirty="0" smtClean="0"/>
              <a:t>, react-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, round-to, react-select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/>
              <a:t>Data </a:t>
            </a:r>
            <a:r>
              <a:rPr lang="en-US" sz="2000" b="1" u="sng" dirty="0" err="1" smtClean="0"/>
              <a:t>Vizualization</a:t>
            </a:r>
            <a:endParaRPr lang="en-US" sz="2000" b="1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React-</a:t>
            </a:r>
            <a:r>
              <a:rPr lang="en-US" sz="2000" dirty="0" err="1" smtClean="0"/>
              <a:t>apexcharts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6012" y="2228005"/>
            <a:ext cx="4141772" cy="310599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+mj-lt"/>
              </a:rPr>
              <a:t>API and Logic</a:t>
            </a:r>
          </a:p>
          <a:p>
            <a:pPr lvl="1"/>
            <a:r>
              <a:rPr lang="en-US" sz="2000" dirty="0">
                <a:latin typeface="+mj-lt"/>
              </a:rPr>
              <a:t>Python 3.6.7</a:t>
            </a:r>
          </a:p>
          <a:p>
            <a:pPr lvl="1"/>
            <a:r>
              <a:rPr lang="en-US" sz="2000" dirty="0">
                <a:latin typeface="+mj-lt"/>
              </a:rPr>
              <a:t>Flask</a:t>
            </a:r>
          </a:p>
          <a:p>
            <a:pPr lvl="1"/>
            <a:r>
              <a:rPr lang="en-US" sz="2000" dirty="0">
                <a:latin typeface="+mj-lt"/>
              </a:rPr>
              <a:t>PyMySQL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+mj-lt"/>
              </a:rPr>
              <a:t>Database</a:t>
            </a:r>
          </a:p>
          <a:p>
            <a:pPr lvl="1"/>
            <a:r>
              <a:rPr lang="en-US" sz="2000" dirty="0">
                <a:latin typeface="+mj-lt"/>
              </a:rPr>
              <a:t>MySQL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41" y="1828800"/>
            <a:ext cx="10923571" cy="464819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3100" dirty="0" smtClean="0"/>
          </a:p>
          <a:p>
            <a:r>
              <a:rPr lang="en-US" sz="3100" dirty="0" smtClean="0"/>
              <a:t>Synchronize different libraries into one application;</a:t>
            </a:r>
          </a:p>
          <a:p>
            <a:r>
              <a:rPr lang="en-US" sz="3100" dirty="0"/>
              <a:t>Need to adopt ORM (python) to MySQL, which allows application to work with many user accounts</a:t>
            </a:r>
          </a:p>
          <a:p>
            <a:r>
              <a:rPr lang="en-US" sz="3100" dirty="0" smtClean="0"/>
              <a:t>Need </a:t>
            </a:r>
            <a:r>
              <a:rPr lang="en-US" sz="3100" dirty="0"/>
              <a:t>to create an algorithm that </a:t>
            </a:r>
            <a:r>
              <a:rPr lang="en-US" sz="3100" dirty="0" smtClean="0"/>
              <a:t>will </a:t>
            </a:r>
            <a:r>
              <a:rPr lang="en-US" sz="3100" dirty="0"/>
              <a:t>combine online data and database for data visualization, minimizing free API data </a:t>
            </a:r>
            <a:r>
              <a:rPr lang="en-US" sz="3100" dirty="0" smtClean="0"/>
              <a:t>usage: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take data from database and pull rest of needed data online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record data to database without duplicates and missed dates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/>
              <a:t>display data in given date </a:t>
            </a:r>
            <a:r>
              <a:rPr lang="en-US" sz="3100" dirty="0" smtClean="0"/>
              <a:t>range</a:t>
            </a:r>
          </a:p>
          <a:p>
            <a:pPr marL="323903" lvl="1" indent="0">
              <a:buNone/>
            </a:pPr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2022</TotalTime>
  <Words>485</Words>
  <Application>Microsoft Office PowerPoint</Application>
  <PresentationFormat>Custom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Equity Watchlist</vt:lpstr>
      <vt:lpstr>PROJECT Goals</vt:lpstr>
      <vt:lpstr>Project schema</vt:lpstr>
      <vt:lpstr>Problems and solution</vt:lpstr>
      <vt:lpstr>MySQL cache of API data</vt:lpstr>
      <vt:lpstr> END</vt:lpstr>
      <vt:lpstr>The Tools and Technology to GET IT DONE</vt:lpstr>
      <vt:lpstr>Time to demo</vt:lpstr>
      <vt:lpstr>Challenges</vt:lpstr>
      <vt:lpstr>Extended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Manager Nurse Assignment Tool</dc:title>
  <dc:creator>Eric Hall</dc:creator>
  <cp:lastModifiedBy>Vitaliy Yasenivskyy</cp:lastModifiedBy>
  <cp:revision>102</cp:revision>
  <dcterms:created xsi:type="dcterms:W3CDTF">2019-07-03T21:03:19Z</dcterms:created>
  <dcterms:modified xsi:type="dcterms:W3CDTF">2019-08-14T00:47:46Z</dcterms:modified>
</cp:coreProperties>
</file>