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0cc34b3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0cc34b3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cc34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cc34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cc34b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cc34b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0cc34b3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0cc34b3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b0cc34b3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b0cc34b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d4821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d4821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d48214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d48214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2025"/>
            <a:ext cx="85206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</a:t>
            </a:r>
            <a:r>
              <a:rPr lang="en"/>
              <a:t>CSS Exercises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67475"/>
            <a:ext cx="8520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-Borders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-Images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-Links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-Pseudo-Classes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-Descendant Selectors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52400"/>
            <a:ext cx="23776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09600"/>
            <a:ext cx="76962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2039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914400"/>
            <a:ext cx="55626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the following layout using descendant selectors.</a:t>
            </a:r>
            <a:endParaRPr sz="1600"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50" y="712925"/>
            <a:ext cx="6421899" cy="4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