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b0b31c9f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b0b31c9f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b0b31c9f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b0b31c9f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b0b31c9f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b0b31c9f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b0b31c9f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b0b31c9f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b0b31c9f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b0b31c9f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0b31c9f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0b31c9f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b0b31c9f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b0b31c9f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b0b31c9f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b0b31c9f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b0b31c9f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b0b31c9f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0b31c9f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0b31c9f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b0b31c9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b0b31c9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b0b31c9f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b0b31c9f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b0b31c9f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b0b31c9f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b0b31c9f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b0b31c9f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b0b31c9f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b0b31c9f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b0b31c9f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b0b31c9f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b0b31c9f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b0b31c9f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b0b31c9f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b0b31c9f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b0b31c9f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b0b31c9f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b0b31c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b0b31c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0b31c9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0b31c9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b0b31c9f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b0b31c9f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b0b31c9f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b0b31c9f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0b31c9f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0b31c9f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0b31c9f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0b31c9f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b0b31c9f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b0b31c9f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ss-tricks.com/useful-nth-child-recipie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ss-tricks.com/almanac/selectors/n/not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news.ycombinator.com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css/css_attribute_selectors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Adjacent Sibling Selector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619075"/>
            <a:ext cx="8520600" cy="4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adjacent sibling selector selects all elements that are the adjacent siblings of a specified element.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Sibling elements must have the same parent element</a:t>
            </a:r>
            <a:r>
              <a:rPr lang="en"/>
              <a:t>, and "adjacent" means "immediately following".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41200" y="1963375"/>
            <a:ext cx="8239500" cy="304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div + p { background-color: yellow;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&lt;body&gt;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&lt;p&gt;Paragraph 1 in the div.&lt;/p&gt;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&lt;p&gt;Paragraph 2 in the div.&lt;/p&gt;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&lt;/div&gt;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&lt;p&gt;Paragraph 3. Not in a div.&lt;/p&gt;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&lt;p&gt;Paragraph 4. Not in a div.&lt;/p&gt;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&lt;/body&gt;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Sibling Selector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general sibling selector selects all elements that are siblings of a specified element.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419150" y="2029550"/>
            <a:ext cx="8272500" cy="27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div ~ p { background-color: yellow;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&lt;p&gt;Paragraph 1.&lt;/p&gt;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&lt;code&gt;Some code.&lt;/code&gt;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&lt;p&gt;Paragraph 2.&lt;/p&gt;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&lt;/div&gt;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&lt;p&gt;Paragraph 3.&lt;/p&gt;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&lt;code&gt;Some code.&lt;/code&gt;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&lt;p&gt;Paragraph 4.&lt;/p&gt;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Pseudo-Classes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:first-child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:first-child pseudo-class matches a specified element that is the first child of another element.</a:t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441200" y="1996450"/>
            <a:ext cx="8096100" cy="232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p:first-child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color: blue;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&lt;p&gt;This is some text.&lt;/p&gt;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&lt;p&gt;This is some text.&lt;/p&gt;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&lt;p&gt;This is some text.&lt;/p&gt;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&lt;p&gt;This is some text.&lt;/p&gt;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:last-child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:last-child selector matches every element that is the last child of its parent.</a:t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441200" y="1996450"/>
            <a:ext cx="8096100" cy="232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p:last-chil</a:t>
            </a:r>
            <a:r>
              <a:rPr lang="en">
                <a:solidFill>
                  <a:srgbClr val="FFFFFF"/>
                </a:solidFill>
              </a:rPr>
              <a:t>d</a:t>
            </a:r>
            <a:r>
              <a:rPr lang="en">
                <a:solidFill>
                  <a:srgbClr val="FFFFFF"/>
                </a:solidFill>
              </a:rPr>
              <a:t>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color: blue;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&lt;p&gt;This is some text.&lt;/p&gt;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&lt;p&gt;This is some text.&lt;/p&gt;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&lt;p&gt;This is some text.&lt;/p&gt;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&lt;p&gt;This is some text.&lt;/p&gt;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:nth-child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:nth-child(n) selector matches every element that is the nth child, regardless of type, of its parent.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 can be a number, a keyword, or a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formula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419150" y="2294275"/>
            <a:ext cx="8184300" cy="269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p:nth-child(odd)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background: red;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p:nth-child(even)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background: blue;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&lt;p&gt;The first paragraph.&lt;/p&gt;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&lt;p&gt;The second paragraph.&lt;/p&gt;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&lt;p&gt;The third paragraph.&lt;/p&gt;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&lt;p&gt;The fourth paragraph.&lt;/p&gt;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:not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:not(selector) selector matches every element that is NOT the specified element/selector.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more </a:t>
            </a:r>
            <a:r>
              <a:rPr lang="en" u="sng">
                <a:solidFill>
                  <a:schemeClr val="hlink"/>
                </a:solidFill>
                <a:hlinkClick r:id="rId3"/>
              </a:rPr>
              <a:t>info</a:t>
            </a:r>
            <a:r>
              <a:rPr lang="en"/>
              <a:t>.</a:t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63275" y="1910250"/>
            <a:ext cx="8007900" cy="241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/* Style everything but the .different class */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li:not(.different)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font-size: 3em;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&lt;ul&gt;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&lt;li&gt;&lt;/li&gt;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&lt;li class="different"&gt;&lt;/li&gt;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&lt;li&gt;&lt;/li&gt;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&lt;/ul&gt;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:hover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:hover selector is used to select elements when you mouse over them.</a:t>
            </a: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430175" y="1731725"/>
            <a:ext cx="8162400" cy="295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div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background-color: yellow;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padding: 20px;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display: none;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span:hover + div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display: block;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&lt;span&gt;Hover over me!&lt;/span&gt;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&lt;div&gt;I will show on hover&lt;/div&gt;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:active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:active selector is used to select and style the active link.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link becomes active when you click on it.</a:t>
            </a: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496350" y="2051600"/>
            <a:ext cx="8118300" cy="230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h1</a:t>
            </a:r>
            <a:r>
              <a:rPr lang="en">
                <a:solidFill>
                  <a:srgbClr val="FFFFFF"/>
                </a:solidFill>
              </a:rPr>
              <a:t>:active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background-color: yellow;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button:active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background-color: yellow;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&lt;h1&gt;I am active now!&lt;/h1&gt;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&lt;button&gt;Click&lt;/button&gt;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:focus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:focus selector is used to select the element that has focus.</a:t>
            </a: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452225" y="1878150"/>
            <a:ext cx="8228400" cy="230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input:focus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 background-color: yellow;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&lt;input type="text" name="search"&gt;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star symbol will target every single element on the page.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People use this trick to zero out the margins and padding.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It adds too much weight on the browser, and is unnecessary.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* can also be used with child selectors.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42225" y="2636200"/>
            <a:ext cx="8096100" cy="80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#container </a:t>
            </a:r>
            <a:r>
              <a:rPr lang="en">
                <a:solidFill>
                  <a:srgbClr val="FFFFFF"/>
                </a:solidFill>
              </a:rPr>
              <a:t>*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border: 1px solid black;    // This will target every single element that is a child of the #container div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:visited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619075"/>
            <a:ext cx="8520600" cy="4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:visited selector is used to select visited links.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Browsers limits the styles that can be set for a:visited links, due to security issues. Allowed styles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Background-color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border-color (and border-color for separate sides)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outline color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Column-rule-color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color parts of fill and stroke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/>
        </p:nvSpPr>
        <p:spPr>
          <a:xfrm>
            <a:off x="485250" y="3119775"/>
            <a:ext cx="8173500" cy="169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a:visited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color: pink;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&lt;a href="https://www.google.com"&gt;Google&lt;/a&gt;&lt;br&gt;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&lt;a href="https://www.indiehackers.com/"&gt;Indie Hackers&lt;/a&gt;&lt;br&gt;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&lt;a href="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https://news.ycombinator.com/</a:t>
            </a:r>
            <a:r>
              <a:rPr lang="en">
                <a:solidFill>
                  <a:srgbClr val="FFFFFF"/>
                </a:solidFill>
              </a:rPr>
              <a:t>"&gt;Indie Hackers&lt;/a&gt;&lt;br&gt;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pseudo-classes vs pseudo-elements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b="1" lang="en"/>
              <a:t>pseudo-class</a:t>
            </a:r>
            <a:r>
              <a:rPr lang="en"/>
              <a:t> is used to define a special state of an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it can be used to: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Style an element when a user mouses over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Style visited and unvisited links differently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Style an element when it gets focus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:first-child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pseudo-element</a:t>
            </a:r>
            <a:r>
              <a:rPr lang="en"/>
              <a:t> is used to style specified parts of an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it can be used to: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Style the first letter, or line, of an element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Insert content before, or after, the content of an element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::first-line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Pseudo-Elements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::first-line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8520600" cy="3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::first-line pseudo-element is used to add a special style to the first line of a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The ::first-line pseudo-element can only be applied to block-level elements</a:t>
            </a:r>
            <a:r>
              <a:rPr lang="en"/>
              <a:t>.</a:t>
            </a:r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419150" y="2530875"/>
            <a:ext cx="8118300" cy="226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p::first-line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color: #ff0000;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font-variant: small-caps;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&lt;p&gt;You can use the ::first-line pseudo-element to add a special effect to the first line of a text. Some more text. And even more, and more, and more, and more, and more, and more, and more, and more, and more, and more, and more, and more.&lt;/p&gt;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::first-letter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::first-letter pseudo-element is used to add a special style to the first letter of a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::first-letter pseudo-element can only be applied to block-level elements.</a:t>
            </a:r>
            <a:endParaRPr/>
          </a:p>
        </p:txBody>
      </p:sp>
      <p:sp>
        <p:nvSpPr>
          <p:cNvPr id="207" name="Google Shape;207;p36"/>
          <p:cNvSpPr txBox="1"/>
          <p:nvPr/>
        </p:nvSpPr>
        <p:spPr>
          <a:xfrm>
            <a:off x="507375" y="2294275"/>
            <a:ext cx="8118300" cy="195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p::first-letter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color: #ff0000;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font-size: xx-large;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&lt;p&gt;You can use the ::first-letter pseudo-element to add a special effect to the first character of a text!&lt;/p&gt;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::before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::before pseudo-element can be used to insert some content before the content of an element.</a:t>
            </a:r>
            <a:endParaRPr/>
          </a:p>
        </p:txBody>
      </p:sp>
      <p:sp>
        <p:nvSpPr>
          <p:cNvPr id="214" name="Google Shape;214;p37"/>
          <p:cNvSpPr txBox="1"/>
          <p:nvPr/>
        </p:nvSpPr>
        <p:spPr>
          <a:xfrm>
            <a:off x="419150" y="2095725"/>
            <a:ext cx="8261700" cy="199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h1::before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content: "Yo! ";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&lt;h1&gt;This is a heading&lt;/h1&gt;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&lt;p&gt;The ::before pseudo-element inserts content before the content of an element.&lt;/p&gt;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&lt;h1&gt;This is a heading&lt;/h1&gt;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::after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::after pseudo-element can be used to insert some content after the content of an element.</a:t>
            </a:r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408125" y="2239125"/>
            <a:ext cx="8250600" cy="221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h1::after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content: "!";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color: red;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&lt;h1&gt;This is a heading&lt;/h1&gt;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&lt;p&gt;The ::before pseudo-element inserts content before the content of an element.&lt;/p&gt;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&lt;h1&gt;This is a heading&lt;/h1&gt;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::selection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000075"/>
            <a:ext cx="85206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::selection pseudo-element matches the portion of an element that is selected by a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following CSS properties can be applied to ::selection: color, background,  and outline.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9"/>
          <p:cNvSpPr txBox="1"/>
          <p:nvPr/>
        </p:nvSpPr>
        <p:spPr>
          <a:xfrm>
            <a:off x="441200" y="2483800"/>
            <a:ext cx="8272500" cy="250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::selection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color: red;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background: yellow;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&lt;h1&gt;Select some text on this page:&lt;/h1&gt;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&lt;p&gt;This is a paragraph.&lt;/p&gt;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&lt;div&gt;This is some text in a div element.&lt;/div&gt;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&lt;p&gt;&lt;strong&gt;Note:&lt;/strong&gt; ::selection is not supported in Internet Explorer 8 and earlier versions.&lt;/p&gt;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&lt;p&gt;&lt;strong&gt;Note:&lt;/strong&gt; Firefox supports an alternative, the ::-moz-selection property.&lt;/p&gt;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Selectors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Ids are used to identify an element uniquely.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element can have only one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page can have only one element with that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 selectors are rigid and don't allow for reuse.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Selectors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Classes are used to group elements that all behave in a similar way. E.g.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use the same class on multiple elements.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use multiple classes on the same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Selectors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type selector i</a:t>
            </a:r>
            <a:r>
              <a:rPr lang="en"/>
              <a:t>f you want to target all elements on a page, according to their type, rather than an id or classname.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It’s used to redefine existing html tags.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507375" y="2305300"/>
            <a:ext cx="6761400" cy="92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h2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color: red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Selector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619075"/>
            <a:ext cx="8520600" cy="4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[attribute="value"] selector is used to select elements with a specified attribute and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</a:t>
            </a:r>
            <a:r>
              <a:rPr lang="en"/>
              <a:t> on attribute selectors.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397075" y="1407900"/>
            <a:ext cx="8316900" cy="241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p[target=_color]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background-color: yellow;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&lt;p&gt;Paragraph 1 in the div.&lt;/p&gt;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&lt;p target="_round"&gt;Paragraph 2 in the div.&lt;/p&gt;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&lt;p target="_color"&gt;Paragraph 3 in the div.&lt;/p&gt;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&lt;/div&gt;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Combinators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escendant Selector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descendant selector matches all elements that are descendants of a specified element.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474300" y="1897175"/>
            <a:ext cx="8195400" cy="276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div 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background-color: yellow;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&lt;p&gt;Paragraph 1 in the div.&lt;/p&gt;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&lt;p&gt;Paragraph 2 in the div.&lt;/p&gt;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&lt;span&gt;&lt;p&gt;Paragraph 3 in the div.&lt;/p&gt;&lt;/span&gt;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&lt;/div&gt;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&lt;p&gt;Paragraph 4. Not in a div.&lt;/p&gt;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&lt;p&gt;Paragraph 5. Not in a div.&lt;/p&gt;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Selector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child selector selects all elements that are the immediate children of a specified element.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419150" y="1933300"/>
            <a:ext cx="8140200" cy="271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div&gt;p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background-color: yellow;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&lt;p&gt;Paragraph 1 in the div.&lt;/p&gt;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&lt;p&gt;Paragraph 2 in the div.&lt;/p&gt;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&lt;span&gt;&lt;p&gt;Paragraph 3 in the div.&lt;/p&gt;&lt;/span&gt;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&lt;/div&gt;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&lt;p&gt;Paragraph 4. Not in a div.&lt;/p&gt;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&lt;p&gt;Paragraph 5. Not in a div.&lt;/p&gt;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