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a32446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a32446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a32446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a32446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a32446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a32446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a32446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a32446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a32446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a32446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a32446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a32446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a32446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a32446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af109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af109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a3244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a3244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32446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32446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32446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32446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a32446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a32446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a32446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a32446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a32446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a32446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32446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32446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a32446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a32446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orcolac/css-selectors-exerci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pl.it/@synesthesia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log.logrocket.com/level-up-your-css-selector-skills-5d7bb45ddd3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 Exercises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Q9. Use </a:t>
            </a:r>
            <a:r>
              <a:rPr lang="en-GB"/>
              <a:t>Pseudo-Classes/Combinators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21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686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268675" y="273525"/>
            <a:ext cx="61383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Q10. Use Pseudo-Classes/Combinators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60654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Q11. </a:t>
            </a:r>
            <a:r>
              <a:rPr lang="en-GB" sz="1400"/>
              <a:t>Use Pseudo-Classes/Combinators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564" y="0"/>
            <a:ext cx="23302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Q12. Solve the following	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https://github.com/Dorcolac/css-selectors-exercise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https://repl.it/@ChrisSg/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Q14. In the provided html, do the following: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&lt;div id="target"&gt;</a:t>
            </a:r>
            <a:br>
              <a:rPr b="1" lang="en-GB" sz="1000"/>
            </a:br>
            <a:r>
              <a:rPr b="1" lang="en-GB" sz="1000"/>
              <a:t>&lt;h2&gt;Where the Buggalo Roam&lt;/h2&gt;</a:t>
            </a:r>
            <a:br>
              <a:rPr b="1" lang="en-GB" sz="1000"/>
            </a:br>
            <a:r>
              <a:rPr b="1" lang="en-GB" sz="1000"/>
              <a:t>&lt;p&gt;Alright, let's mafia things up a bit. Joey, burn down the ship. Clamps, burn down the crew. No! Don't jump! Dr. Zoidberg, that doesn't make sense.&lt;/p&gt;</a:t>
            </a:r>
            <a:br>
              <a:rPr b="1" lang="en-GB" sz="1000"/>
            </a:br>
            <a:br>
              <a:rPr b="1" lang="en-GB" sz="1000"/>
            </a:br>
            <a:r>
              <a:rPr b="1" lang="en-GB" sz="1000"/>
              <a:t>&lt;div&gt;</a:t>
            </a:r>
            <a:br>
              <a:rPr b="1" lang="en-GB" sz="1000"/>
            </a:br>
            <a:r>
              <a:rPr b="1" lang="en-GB" sz="1000"/>
              <a:t>&lt;p&gt;Does anybody else feel jealous and aroused and worried?&lt;/p&gt;</a:t>
            </a:r>
            <a:br>
              <a:rPr b="1" lang="en-GB" sz="1000"/>
            </a:br>
            <a:br>
              <a:rPr b="1" lang="en-GB" sz="1000"/>
            </a:br>
            <a:r>
              <a:rPr b="1" lang="en-GB" sz="1000"/>
              <a:t>&lt;/div&gt;</a:t>
            </a:r>
            <a:br>
              <a:rPr b="1" lang="en-GB" sz="1000"/>
            </a:br>
            <a:r>
              <a:rPr b="1" lang="en-GB" sz="1000"/>
              <a:t>&lt;h2&gt;The Mutants Are Revolting&lt;/h2&gt;</a:t>
            </a:r>
            <a:br>
              <a:rPr b="1" lang="en-GB" sz="1000"/>
            </a:br>
            <a:r>
              <a:rPr b="1" lang="en-GB" sz="1000"/>
              <a:t>&lt;p&gt;But, okay! I just want to talk. It has nothing to do with mating. Fry, that doesn't make sense.&lt;/p&gt;</a:t>
            </a:r>
            <a:br>
              <a:rPr b="1" lang="en-GB" sz="1000"/>
            </a:br>
            <a:br>
              <a:rPr b="1" lang="en-GB" sz="1000"/>
            </a:br>
            <a:r>
              <a:rPr b="1" lang="en-GB" sz="1000"/>
              <a:t>&lt;h2&gt;Space Pilot 3000&lt;/h2&gt;</a:t>
            </a:r>
            <a:br>
              <a:rPr b="1" lang="en-GB" sz="1000"/>
            </a:br>
            <a:r>
              <a:rPr b="1" lang="en-GB" sz="1000"/>
              <a:t>&lt;p&gt;Now, now. Perfectly symmetrical violence never solved anything.&lt;/p&gt;</a:t>
            </a:r>
            <a:br>
              <a:rPr b="1" lang="en-GB" sz="1000"/>
            </a:br>
            <a:br>
              <a:rPr b="1" lang="en-GB" sz="1000"/>
            </a:br>
            <a:r>
              <a:rPr b="1" lang="en-GB" sz="1000"/>
              <a:t>&lt;/div&gt;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000"/>
              <a:t>https://benhowdle.im/cssselectors/</a:t>
            </a:r>
            <a:br>
              <a:rPr b="1" lang="en-GB" sz="1000"/>
            </a:br>
            <a:endParaRPr b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Q14. Continued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“first-of-type” selector on the p tag to make it green.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“first-child” selector on the p tag to make it green.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all p tags green.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only the direct children p tags of #target</a:t>
            </a:r>
            <a:r>
              <a:rPr lang="en-GB"/>
              <a:t> green.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“nth-child” to make the first child of #target green/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the first line of all p tags green.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Q15. repl.it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https://repl.it/@synesthesia/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https://blog.logrocket.com/level-up-your-css-selector-skills-5d7bb45ddd37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Q1. Use </a:t>
            </a:r>
            <a:r>
              <a:rPr lang="en-GB"/>
              <a:t>Combinator selectors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00" y="1215175"/>
            <a:ext cx="2957625" cy="35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Q2. Use </a:t>
            </a:r>
            <a:r>
              <a:rPr lang="en-GB"/>
              <a:t>Attribute </a:t>
            </a:r>
            <a:r>
              <a:rPr lang="en-GB"/>
              <a:t>selectors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828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Q3. Use Attribute selectors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390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Q4. Use Attribute selectors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290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Q5. Use Attribute selectors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2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Q6. Use :not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418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Q7. Use</a:t>
            </a:r>
            <a:r>
              <a:rPr lang="en-GB"/>
              <a:t> :nth-child()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708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Q8. </a:t>
            </a:r>
            <a:r>
              <a:rPr lang="en-GB"/>
              <a:t>Use Combinators/ Pseudo-Classes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4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