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b06033dd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b06033dd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b06033dd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b06033dd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b06033dd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b06033dd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b06033dd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b06033dd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b06033dd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b06033dd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b06033dd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b06033dd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b06033dd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b06033dd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b06033dd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b06033dd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b06033dd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b06033dd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b06033dd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b06033dd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b06033d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b06033d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b06033dd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b06033dd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b06033dd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b06033dd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b06033dd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b06033dd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dd74067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dd74067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dd74067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dd74067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dd74067f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dd74067f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dd74067f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dd74067f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b06033d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b06033d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b06033d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b06033d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06033d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06033d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b06033dd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b06033dd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b06033dd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b06033dd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b06033dd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b06033dd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b06033dd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b06033dd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loremflickr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Alignment of Flex Items</a:t>
            </a:r>
            <a:endParaRPr/>
          </a:p>
        </p:txBody>
      </p:sp>
      <p:sp>
        <p:nvSpPr>
          <p:cNvPr id="106" name="Google Shape;106;p22"/>
          <p:cNvSpPr/>
          <p:nvPr/>
        </p:nvSpPr>
        <p:spPr>
          <a:xfrm>
            <a:off x="392036" y="1317117"/>
            <a:ext cx="8277900" cy="2772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Flex Items</a:t>
            </a:r>
            <a:endParaRPr/>
          </a:p>
        </p:txBody>
      </p:sp>
      <p:sp>
        <p:nvSpPr>
          <p:cNvPr id="112" name="Google Shape;112;p23"/>
          <p:cNvSpPr/>
          <p:nvPr/>
        </p:nvSpPr>
        <p:spPr>
          <a:xfrm>
            <a:off x="474459" y="993267"/>
            <a:ext cx="7992900" cy="4218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Container Direction</a:t>
            </a:r>
            <a:endParaRPr/>
          </a:p>
        </p:txBody>
      </p:sp>
      <p:sp>
        <p:nvSpPr>
          <p:cNvPr id="118" name="Google Shape;118;p24"/>
          <p:cNvSpPr/>
          <p:nvPr/>
        </p:nvSpPr>
        <p:spPr>
          <a:xfrm>
            <a:off x="559053" y="612229"/>
            <a:ext cx="8134500" cy="451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 Considerations</a:t>
            </a:r>
            <a:endParaRPr/>
          </a:p>
        </p:txBody>
      </p:sp>
      <p:sp>
        <p:nvSpPr>
          <p:cNvPr id="124" name="Google Shape;124;p25"/>
          <p:cNvSpPr/>
          <p:nvPr/>
        </p:nvSpPr>
        <p:spPr>
          <a:xfrm>
            <a:off x="410844" y="836828"/>
            <a:ext cx="8352900" cy="4235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 Considerations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Alignment works vertically, also,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center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</a:t>
            </a:r>
            <a:r>
              <a:rPr lang="en"/>
              <a:t>lex-start  (start)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flex-end (end)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stretch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baseline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Items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flex</a:t>
            </a:r>
            <a:r>
              <a:rPr lang="en"/>
              <a:t> property defines the width of individual items in a flex 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width is flexible, is defined as a 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flex = 2, grows twice as fast as items with flex = 1 (default value)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631050" y="1992884"/>
            <a:ext cx="8036100" cy="309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Items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flex</a:t>
            </a:r>
            <a:r>
              <a:rPr lang="en"/>
              <a:t> property defines the width of individual items in a flex 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width is flexible, is defined as a </a:t>
            </a:r>
            <a:r>
              <a:rPr b="1" lang="en"/>
              <a:t>weight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flex = 2, grows twice as fast as items with flex = 1 (default value)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614286" y="1387576"/>
            <a:ext cx="7992900" cy="403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Task: Implement the following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635250" y="636725"/>
            <a:ext cx="7992900" cy="430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Implement the following layout</a:t>
            </a: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496775" y="632601"/>
            <a:ext cx="6708000" cy="447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30"/>
          <p:cNvSpPr/>
          <p:nvPr/>
        </p:nvSpPr>
        <p:spPr>
          <a:xfrm>
            <a:off x="1478050" y="1180225"/>
            <a:ext cx="4145686" cy="3778815"/>
          </a:xfrm>
          <a:custGeom>
            <a:rect b="b" l="l" r="r" t="t"/>
            <a:pathLst>
              <a:path extrusionOk="0" h="3816985" w="4104640">
                <a:moveTo>
                  <a:pt x="0" y="3816477"/>
                </a:moveTo>
                <a:lnTo>
                  <a:pt x="4104513" y="3816477"/>
                </a:lnTo>
                <a:lnTo>
                  <a:pt x="4104513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noFill/>
          <a:ln cap="flat" cmpd="sng" w="25400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30"/>
          <p:cNvSpPr/>
          <p:nvPr/>
        </p:nvSpPr>
        <p:spPr>
          <a:xfrm>
            <a:off x="2261175" y="1279500"/>
            <a:ext cx="3129788" cy="3578423"/>
          </a:xfrm>
          <a:custGeom>
            <a:rect b="b" l="l" r="r" t="t"/>
            <a:pathLst>
              <a:path extrusionOk="0" h="3816985" w="4104640">
                <a:moveTo>
                  <a:pt x="0" y="3816477"/>
                </a:moveTo>
                <a:lnTo>
                  <a:pt x="4104513" y="3816477"/>
                </a:lnTo>
                <a:lnTo>
                  <a:pt x="4104513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noFill/>
          <a:ln cap="flat" cmpd="sng" w="25400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30"/>
          <p:cNvSpPr/>
          <p:nvPr/>
        </p:nvSpPr>
        <p:spPr>
          <a:xfrm>
            <a:off x="4756530" y="788543"/>
            <a:ext cx="3096259" cy="236855"/>
          </a:xfrm>
          <a:custGeom>
            <a:rect b="b" l="l" r="r" t="t"/>
            <a:pathLst>
              <a:path extrusionOk="0" h="236855" w="3096259">
                <a:moveTo>
                  <a:pt x="0" y="236347"/>
                </a:moveTo>
                <a:lnTo>
                  <a:pt x="3096260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30"/>
          <p:cNvSpPr/>
          <p:nvPr/>
        </p:nvSpPr>
        <p:spPr>
          <a:xfrm>
            <a:off x="4180459" y="788543"/>
            <a:ext cx="3672840" cy="2192020"/>
          </a:xfrm>
          <a:custGeom>
            <a:rect b="b" l="l" r="r" t="t"/>
            <a:pathLst>
              <a:path extrusionOk="0" h="2192020" w="3672840">
                <a:moveTo>
                  <a:pt x="0" y="2191512"/>
                </a:moveTo>
                <a:lnTo>
                  <a:pt x="3672332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30"/>
          <p:cNvSpPr/>
          <p:nvPr/>
        </p:nvSpPr>
        <p:spPr>
          <a:xfrm>
            <a:off x="5624975" y="788550"/>
            <a:ext cx="2229522" cy="2194165"/>
          </a:xfrm>
          <a:custGeom>
            <a:rect b="b" l="l" r="r" t="t"/>
            <a:pathLst>
              <a:path extrusionOk="0" h="2227579" w="2304415">
                <a:moveTo>
                  <a:pt x="0" y="2227580"/>
                </a:moveTo>
                <a:lnTo>
                  <a:pt x="2304288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30"/>
          <p:cNvSpPr/>
          <p:nvPr/>
        </p:nvSpPr>
        <p:spPr>
          <a:xfrm>
            <a:off x="2807207" y="1018095"/>
            <a:ext cx="1949450" cy="166369"/>
          </a:xfrm>
          <a:custGeom>
            <a:rect b="b" l="l" r="r" t="t"/>
            <a:pathLst>
              <a:path extrusionOk="0" h="166369" w="1949450">
                <a:moveTo>
                  <a:pt x="0" y="166052"/>
                </a:moveTo>
                <a:lnTo>
                  <a:pt x="1949322" y="166052"/>
                </a:lnTo>
                <a:lnTo>
                  <a:pt x="1949322" y="0"/>
                </a:lnTo>
                <a:lnTo>
                  <a:pt x="0" y="0"/>
                </a:lnTo>
                <a:lnTo>
                  <a:pt x="0" y="166052"/>
                </a:lnTo>
                <a:close/>
              </a:path>
            </a:pathLst>
          </a:custGeom>
          <a:noFill/>
          <a:ln cap="flat" cmpd="sng" w="25400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30"/>
          <p:cNvSpPr txBox="1"/>
          <p:nvPr/>
        </p:nvSpPr>
        <p:spPr>
          <a:xfrm>
            <a:off x="7543800" y="384025"/>
            <a:ext cx="14466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 flexboxes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Implement the following layout</a:t>
            </a:r>
            <a:endParaRPr/>
          </a:p>
        </p:txBody>
      </p:sp>
      <p:sp>
        <p:nvSpPr>
          <p:cNvPr id="169" name="Google Shape;169;p31"/>
          <p:cNvSpPr/>
          <p:nvPr/>
        </p:nvSpPr>
        <p:spPr>
          <a:xfrm>
            <a:off x="215775" y="628975"/>
            <a:ext cx="6600900" cy="436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" name="Google Shape;170;p31"/>
          <p:cNvSpPr/>
          <p:nvPr/>
        </p:nvSpPr>
        <p:spPr>
          <a:xfrm>
            <a:off x="5235321" y="521462"/>
            <a:ext cx="2232659" cy="247650"/>
          </a:xfrm>
          <a:custGeom>
            <a:rect b="b" l="l" r="r" t="t"/>
            <a:pathLst>
              <a:path extrusionOk="0" h="247650" w="2232659">
                <a:moveTo>
                  <a:pt x="0" y="247395"/>
                </a:moveTo>
                <a:lnTo>
                  <a:pt x="2232279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31"/>
          <p:cNvSpPr txBox="1"/>
          <p:nvPr/>
        </p:nvSpPr>
        <p:spPr>
          <a:xfrm>
            <a:off x="7391400" y="228600"/>
            <a:ext cx="737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#000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2" name="Google Shape;172;p31"/>
          <p:cNvSpPr/>
          <p:nvPr/>
        </p:nvSpPr>
        <p:spPr>
          <a:xfrm>
            <a:off x="6035802" y="1148588"/>
            <a:ext cx="1440179" cy="535939"/>
          </a:xfrm>
          <a:custGeom>
            <a:rect b="b" l="l" r="r" t="t"/>
            <a:pathLst>
              <a:path extrusionOk="0" h="535939" w="1440179">
                <a:moveTo>
                  <a:pt x="0" y="535431"/>
                </a:moveTo>
                <a:lnTo>
                  <a:pt x="1440179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31"/>
          <p:cNvSpPr/>
          <p:nvPr/>
        </p:nvSpPr>
        <p:spPr>
          <a:xfrm>
            <a:off x="4883658" y="1148588"/>
            <a:ext cx="2592704" cy="1759585"/>
          </a:xfrm>
          <a:custGeom>
            <a:rect b="b" l="l" r="r" t="t"/>
            <a:pathLst>
              <a:path extrusionOk="0" h="1759585" w="2592704">
                <a:moveTo>
                  <a:pt x="0" y="1759458"/>
                </a:moveTo>
                <a:lnTo>
                  <a:pt x="2592323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31"/>
          <p:cNvSpPr/>
          <p:nvPr/>
        </p:nvSpPr>
        <p:spPr>
          <a:xfrm>
            <a:off x="5307329" y="1868678"/>
            <a:ext cx="2160270" cy="967739"/>
          </a:xfrm>
          <a:custGeom>
            <a:rect b="b" l="l" r="r" t="t"/>
            <a:pathLst>
              <a:path extrusionOk="0" h="967739" w="2160270">
                <a:moveTo>
                  <a:pt x="0" y="967359"/>
                </a:moveTo>
                <a:lnTo>
                  <a:pt x="2160270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31"/>
          <p:cNvSpPr txBox="1"/>
          <p:nvPr/>
        </p:nvSpPr>
        <p:spPr>
          <a:xfrm>
            <a:off x="7467600" y="914400"/>
            <a:ext cx="12483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#1a1a1a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1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#4b4b4b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13" y="738188"/>
            <a:ext cx="56673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Implement the following layout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Besides the given information, please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a dark shadow for the thumbnail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When not being hovered: dark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When hovered: white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2.	All Menu Elements are links, that do not have any text-decoration except      underline when hovered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3.	The width of the main container is minimum 600px and else 70%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</a:t>
            </a:r>
            <a:endParaRPr/>
          </a:p>
        </p:txBody>
      </p:sp>
      <p:sp>
        <p:nvSpPr>
          <p:cNvPr id="187" name="Google Shape;187;p33"/>
          <p:cNvSpPr/>
          <p:nvPr/>
        </p:nvSpPr>
        <p:spPr>
          <a:xfrm>
            <a:off x="1583944" y="427266"/>
            <a:ext cx="7128900" cy="4608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</a:t>
            </a:r>
            <a:endParaRPr/>
          </a:p>
        </p:txBody>
      </p:sp>
      <p:sp>
        <p:nvSpPr>
          <p:cNvPr id="193" name="Google Shape;193;p34"/>
          <p:cNvSpPr/>
          <p:nvPr/>
        </p:nvSpPr>
        <p:spPr>
          <a:xfrm>
            <a:off x="1234439" y="692531"/>
            <a:ext cx="7249800" cy="432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exercise for Flexbox. You'll need to remember how to use the most common flexbox properties, to finish this exercise.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Task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an instagram profile using your own code with flexbox and demo images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LoremFlickr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Mockups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Look at all three expected layouts, </a:t>
            </a:r>
            <a:r>
              <a:rPr b="1" lang="en"/>
              <a:t>before</a:t>
            </a:r>
            <a:r>
              <a:rPr lang="en"/>
              <a:t> you start.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50" y="261938"/>
            <a:ext cx="5753100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941525"/>
            <a:ext cx="45100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endParaRPr/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1093925"/>
            <a:ext cx="225200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Flexboxes contain of two types: flex items and flex  containers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452640" y="1671510"/>
            <a:ext cx="7886700" cy="3123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Flex-items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child of a flex container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main purpose: let container know the  number of items to arrange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Flex-container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determine the layout of the flex items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1691639" y="-201549"/>
            <a:ext cx="5886000" cy="550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Vertical Alignment of Flex 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457200" y="1645920"/>
            <a:ext cx="8227800" cy="2372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Alignment of Flex Items</a:t>
            </a:r>
            <a:endParaRPr/>
          </a:p>
        </p:txBody>
      </p:sp>
      <p:sp>
        <p:nvSpPr>
          <p:cNvPr id="88" name="Google Shape;88;p19"/>
          <p:cNvSpPr/>
          <p:nvPr/>
        </p:nvSpPr>
        <p:spPr>
          <a:xfrm>
            <a:off x="855840" y="1463040"/>
            <a:ext cx="7418100" cy="275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Alignment of Flex Items</a:t>
            </a:r>
            <a:endParaRPr/>
          </a:p>
        </p:txBody>
      </p:sp>
      <p:sp>
        <p:nvSpPr>
          <p:cNvPr id="94" name="Google Shape;94;p20"/>
          <p:cNvSpPr/>
          <p:nvPr/>
        </p:nvSpPr>
        <p:spPr>
          <a:xfrm>
            <a:off x="669480" y="1195324"/>
            <a:ext cx="7768500" cy="324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Alignment of Flex Items</a:t>
            </a:r>
            <a:endParaRPr/>
          </a:p>
        </p:txBody>
      </p:sp>
      <p:sp>
        <p:nvSpPr>
          <p:cNvPr id="100" name="Google Shape;100;p21"/>
          <p:cNvSpPr/>
          <p:nvPr/>
        </p:nvSpPr>
        <p:spPr>
          <a:xfrm>
            <a:off x="1055750" y="1252855"/>
            <a:ext cx="7083600" cy="333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