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italic.fntdata"/><Relationship Id="rId10" Type="http://schemas.openxmlformats.org/officeDocument/2006/relationships/slide" Target="slides/slide6.xml"/><Relationship Id="rId32" Type="http://schemas.openxmlformats.org/officeDocument/2006/relationships/font" Target="fonts/Raleway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6e7c653d_2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6e7c653d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6e7c653d_2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6e7c653d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6e7c653d_2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6e7c653d_2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6e7c653d_2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6e7c653d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6e7c653d_2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6e7c653d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6e7c653d_2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6e7c653d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6e7c653d_2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6e7c653d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6e7c653d_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6e7c653d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6e7c653d_2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6e7c653d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6e7c653d_2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6e7c653d_2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6e7c653d_2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6e7c653d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6e7c653d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6e7c653d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6e7c653d_2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6e7c653d_2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f6e7c653d_2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f6e7c653d_2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6e7c653d_2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6e7c653d_2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6e7c653d_2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f6e7c653d_2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f6e7c653d_2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f6e7c653d_2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6e7c653d_2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6e7c653d_2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6e7c653d_2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f6e7c653d_2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6e7c653d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6e7c653d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6e7c653d_2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6e7c653d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6e7c653d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6e7c653d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6e7c653d_2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6e7c653d_2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6e7c653d_2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6e7c653d_2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6e7c653d_2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6e7c653d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6e7c653d_2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6e7c653d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00" y="411550"/>
            <a:ext cx="8581676" cy="427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36020" l="0" r="0" t="0"/>
          <a:stretch/>
        </p:blipFill>
        <p:spPr>
          <a:xfrm>
            <a:off x="711675" y="902625"/>
            <a:ext cx="7842200" cy="37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2" cy="405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769725" y="1404825"/>
            <a:ext cx="7571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Space-between puts equal space between the flex items, but not the container.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Space-around puts space between the flex items as well as the container.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Space-evenly puts an equal amount of space between the flex-items and the container.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729450" y="1627250"/>
            <a:ext cx="7688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</a:t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769725" y="2319225"/>
            <a:ext cx="7571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Align-items 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allows you to control how to </a:t>
            </a:r>
            <a:r>
              <a:rPr b="1" lang="en" sz="2500">
                <a:latin typeface="Lato"/>
                <a:ea typeface="Lato"/>
                <a:cs typeface="Lato"/>
                <a:sym typeface="Lato"/>
              </a:rPr>
              <a:t>align flex items on the cross axis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. 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845925" y="1557225"/>
            <a:ext cx="7571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We can use five different alignments: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flex-start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flex-end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center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stretch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baseline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52400"/>
            <a:ext cx="4117475" cy="48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769725" y="1557225"/>
            <a:ext cx="7571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Stretch: the flex items take up the entirety of the container.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Baseline: the flex items are aligned by the bottom of the paragraph tags. If there are no paragraphs present, the bottom of the flex items are aligned instead.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ctrTitle"/>
          </p:nvPr>
        </p:nvSpPr>
        <p:spPr>
          <a:xfrm>
            <a:off x="729450" y="1627250"/>
            <a:ext cx="7688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align-self</a:t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769725" y="2319225"/>
            <a:ext cx="7571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Allows you to manipulate the alignment for one particular flex-item.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00" y="502175"/>
            <a:ext cx="7515250" cy="4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769725" y="1862025"/>
            <a:ext cx="75717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flex-basis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flex-grow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flex-shrink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When we change the value of these flex properties, we change the way that the available space is used among the flex items. 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31"/>
          <p:cNvSpPr txBox="1"/>
          <p:nvPr>
            <p:ph type="ctrTitle"/>
          </p:nvPr>
        </p:nvSpPr>
        <p:spPr>
          <a:xfrm>
            <a:off x="729450" y="1322450"/>
            <a:ext cx="7688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Lato"/>
                <a:ea typeface="Lato"/>
                <a:cs typeface="Lato"/>
                <a:sym typeface="Lato"/>
              </a:rPr>
              <a:t>Properties applied to flex items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246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Lato"/>
                <a:ea typeface="Lato"/>
                <a:cs typeface="Lato"/>
                <a:sym typeface="Lato"/>
              </a:rPr>
              <a:t>What is flexbox? </a:t>
            </a:r>
            <a:endParaRPr b="0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3000">
                <a:latin typeface="Lato"/>
                <a:ea typeface="Lato"/>
                <a:cs typeface="Lato"/>
                <a:sym typeface="Lato"/>
              </a:rPr>
            </a:br>
            <a:r>
              <a:rPr b="0" lang="en" sz="2500">
                <a:latin typeface="Lato"/>
                <a:ea typeface="Lato"/>
                <a:cs typeface="Lato"/>
                <a:sym typeface="Lato"/>
              </a:rPr>
              <a:t>Flexbox is an extremely powerful tool in CSS. It is a layout model which makes it easier to design responsive websites.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Lato"/>
                <a:ea typeface="Lato"/>
                <a:cs typeface="Lato"/>
                <a:sym typeface="Lato"/>
              </a:rPr>
              <a:t>It allows you to manipulate the positions of child items (flex items) in a flex container.</a:t>
            </a:r>
            <a:endParaRPr b="0"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769725" y="1862025"/>
            <a:ext cx="75717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specifies the initial size of the flex item, before any available space is distributed.</a:t>
            </a:r>
            <a:b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flex-basis value set to auto sizes the element according to its size property (which can itself be the keyword auto, which sizes the elements according to its contents).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2"/>
          <p:cNvSpPr txBox="1"/>
          <p:nvPr>
            <p:ph type="ctrTitle"/>
          </p:nvPr>
        </p:nvSpPr>
        <p:spPr>
          <a:xfrm>
            <a:off x="729450" y="1322450"/>
            <a:ext cx="7688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flex-basis</a:t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8839200" cy="250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769725" y="1785825"/>
            <a:ext cx="75717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allows the flex item to grow if needed. It accepts a </a:t>
            </a:r>
            <a:r>
              <a:rPr b="1"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unitless value</a:t>
            </a: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that serves as a </a:t>
            </a:r>
            <a:r>
              <a:rPr b="1"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proportion</a:t>
            </a: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It assigns the amount of space that a flex item should take up in the flex container.</a:t>
            </a:r>
            <a:b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example, if all items have flex-grow set to 1, every child will be the same size in the container. If you were to give one of the children a value of 2, that child would take up twice as much space as the others.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4"/>
          <p:cNvSpPr txBox="1"/>
          <p:nvPr>
            <p:ph type="ctrTitle"/>
          </p:nvPr>
        </p:nvSpPr>
        <p:spPr>
          <a:xfrm>
            <a:off x="805650" y="1322450"/>
            <a:ext cx="7688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flex-grow</a:t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839200" cy="250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/>
        </p:nvSpPr>
        <p:spPr>
          <a:xfrm>
            <a:off x="769725" y="1785825"/>
            <a:ext cx="75717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determines how much the flex item will shrink relative to the rest of the flex items in the flex container when there isn't enough space in the row.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3">
            <a:alphaModFix/>
          </a:blip>
          <a:srcRect b="24450" l="6749" r="35809" t="52642"/>
          <a:stretch/>
        </p:blipFill>
        <p:spPr>
          <a:xfrm>
            <a:off x="848225" y="3271603"/>
            <a:ext cx="7571700" cy="169852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>
            <p:ph type="ctrTitle"/>
          </p:nvPr>
        </p:nvSpPr>
        <p:spPr>
          <a:xfrm>
            <a:off x="805650" y="1322450"/>
            <a:ext cx="7688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flex-shrink</a:t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769725" y="2014425"/>
            <a:ext cx="75717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Flex items are displayed in the same order as they appear in the source document by default. The </a:t>
            </a:r>
            <a:r>
              <a:rPr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order</a:t>
            </a:r>
            <a:r>
              <a:rPr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property can be used to change this ordering.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7"/>
          <p:cNvSpPr txBox="1"/>
          <p:nvPr>
            <p:ph type="ctrTitle"/>
          </p:nvPr>
        </p:nvSpPr>
        <p:spPr>
          <a:xfrm>
            <a:off x="805650" y="1322450"/>
            <a:ext cx="7688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 b="7825" l="23069" r="22238" t="0"/>
          <a:stretch/>
        </p:blipFill>
        <p:spPr>
          <a:xfrm>
            <a:off x="3101700" y="81925"/>
            <a:ext cx="3222575" cy="445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 b="7825" l="23069" r="22238" t="0"/>
          <a:stretch/>
        </p:blipFill>
        <p:spPr>
          <a:xfrm>
            <a:off x="3025500" y="158125"/>
            <a:ext cx="3493125" cy="48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5078" l="0" r="0" t="0"/>
          <a:stretch/>
        </p:blipFill>
        <p:spPr>
          <a:xfrm>
            <a:off x="2057400" y="2258475"/>
            <a:ext cx="5399852" cy="28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ctrTitle"/>
          </p:nvPr>
        </p:nvSpPr>
        <p:spPr>
          <a:xfrm>
            <a:off x="729450" y="1246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Lato"/>
                <a:ea typeface="Lato"/>
                <a:cs typeface="Lato"/>
                <a:sym typeface="Lato"/>
              </a:rPr>
              <a:t>A flexbox container has two axes: a main axis and a cross axis. The 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main axis defaults to row</a:t>
            </a:r>
            <a:r>
              <a:rPr b="0" lang="en" sz="2500">
                <a:latin typeface="Lato"/>
                <a:ea typeface="Lato"/>
                <a:cs typeface="Lato"/>
                <a:sym typeface="Lato"/>
              </a:rPr>
              <a:t>, and the cross axis defaults to column. 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729450" y="1627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Lato"/>
                <a:ea typeface="Lato"/>
                <a:cs typeface="Lato"/>
                <a:sym typeface="Lato"/>
              </a:rPr>
              <a:t>Once you apply </a:t>
            </a:r>
            <a:r>
              <a:rPr b="0" lang="en" sz="2500">
                <a:solidFill>
                  <a:srgbClr val="0000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</a:t>
            </a:r>
            <a:r>
              <a:rPr b="0" lang="en" sz="2500">
                <a:latin typeface="Lato"/>
                <a:ea typeface="Lato"/>
                <a:cs typeface="Lato"/>
                <a:sym typeface="Lato"/>
              </a:rPr>
              <a:t> to your container, flex items will take on a horizontal alignment (the default of the main axis). 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Lato"/>
                <a:ea typeface="Lato"/>
                <a:cs typeface="Lato"/>
                <a:sym typeface="Lato"/>
              </a:rPr>
              <a:t>We can change the direction of the main axis by using the property </a:t>
            </a:r>
            <a:r>
              <a:rPr b="0" lang="en" sz="2500">
                <a:solidFill>
                  <a:srgbClr val="0000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flex-direction</a:t>
            </a:r>
            <a:endParaRPr b="0" sz="2500"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52400"/>
            <a:ext cx="59439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228600"/>
            <a:ext cx="586574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60500" y="1351125"/>
            <a:ext cx="30009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2500">
                <a:solidFill>
                  <a:srgbClr val="333333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flex-wrap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CSS property sets whether flex items are forced onto one line or can wrap onto multiple lines. 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793900" y="1198725"/>
            <a:ext cx="79368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combine the two properties </a:t>
            </a:r>
            <a:r>
              <a:rPr lang="en" sz="2500">
                <a:solidFill>
                  <a:srgbClr val="333333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flex-direction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2500">
                <a:solidFill>
                  <a:srgbClr val="333333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flex-wrap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into the </a:t>
            </a:r>
            <a:r>
              <a:rPr lang="en" sz="2500">
                <a:solidFill>
                  <a:srgbClr val="333333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flex-flow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shorthand. 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first value specified is </a:t>
            </a:r>
            <a:r>
              <a:rPr lang="en" sz="25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flex-direction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the second value is </a:t>
            </a:r>
            <a:r>
              <a:rPr lang="en" sz="25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flex-wrap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38324" l="31276" r="35464" t="41705"/>
          <a:stretch/>
        </p:blipFill>
        <p:spPr>
          <a:xfrm>
            <a:off x="3456849" y="3084250"/>
            <a:ext cx="5579724" cy="188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ctrTitle"/>
          </p:nvPr>
        </p:nvSpPr>
        <p:spPr>
          <a:xfrm>
            <a:off x="729450" y="1627250"/>
            <a:ext cx="76881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</a:t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769725" y="2319225"/>
            <a:ext cx="7571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Justify-content allows you to control how to </a:t>
            </a:r>
            <a:r>
              <a:rPr b="1" lang="en" sz="2500">
                <a:latin typeface="Lato"/>
                <a:ea typeface="Lato"/>
                <a:cs typeface="Lato"/>
                <a:sym typeface="Lato"/>
              </a:rPr>
              <a:t>align flex items on the main axis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. 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34410" l="30175" r="48899" t="50317"/>
          <a:stretch/>
        </p:blipFill>
        <p:spPr>
          <a:xfrm>
            <a:off x="4753250" y="3209475"/>
            <a:ext cx="4190676" cy="17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845925" y="1328625"/>
            <a:ext cx="7571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We can use six different alignments: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flex-start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flex-end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center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space-between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space-around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●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space-evenly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