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0329539c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0329539c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329539c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329539c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329539c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329539c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329539cd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329539cd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329539cd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0329539cd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329539cd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329539cd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0329539cd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0329539c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0329539c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0329539c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329539c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329539c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329539c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0329539c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329539c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329539c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329539c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329539c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0329539c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0329539c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35289d18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235289d1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35289d18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235289d18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329539c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329539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329539c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329539c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329539c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329539c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87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&amp; Instructions for test!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700" y="2584250"/>
            <a:ext cx="2106189" cy="20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Fork the repo!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Click “Fork” on the top right-hand side of the page.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Clone the fork in your terminal.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</a:t>
            </a:r>
            <a:r>
              <a:rPr lang="en" sz="3000"/>
              <a:t>it clone &lt;https link&gt; 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Open the directory that you just cloned.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Inside you will find the test! 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ctrTitle"/>
          </p:nvPr>
        </p:nvSpPr>
        <p:spPr>
          <a:xfrm>
            <a:off x="311708" y="2039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Copy the test folder and rename it to “answers_yourname”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</a:t>
            </a:r>
            <a:r>
              <a:rPr b="1" lang="en" sz="3000"/>
              <a:t>p -r test </a:t>
            </a:r>
            <a:r>
              <a:rPr b="1" i="1" lang="en" sz="3000"/>
              <a:t>answers_yourname</a:t>
            </a:r>
            <a:endParaRPr b="1" i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PLEASE</a:t>
            </a:r>
            <a:r>
              <a:rPr lang="en" sz="3000"/>
              <a:t> work from this new folder “answers_yourname”.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E.g. “answers_fran”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ctrTitle"/>
          </p:nvPr>
        </p:nvSpPr>
        <p:spPr>
          <a:xfrm>
            <a:off x="620776" y="1779175"/>
            <a:ext cx="7679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When you’re finished with your test, go to the command line and add your folder named “answers_yourname”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</a:t>
            </a:r>
            <a:r>
              <a:rPr lang="en" sz="3000"/>
              <a:t>it add answers_yourname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ctrTitle"/>
          </p:nvPr>
        </p:nvSpPr>
        <p:spPr>
          <a:xfrm>
            <a:off x="392183" y="1626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Then, commit your folder. 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git commit -m “test answers -fran”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392183" y="1474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Then, push your folder. 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git push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ctrTitle"/>
          </p:nvPr>
        </p:nvSpPr>
        <p:spPr>
          <a:xfrm>
            <a:off x="392175" y="1740775"/>
            <a:ext cx="8520600" cy="12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Then, go to github, find the original repo and click “New pull request”.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Then click “compare across forks”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64975"/>
            <a:ext cx="8839200" cy="20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425" y="356350"/>
            <a:ext cx="6073926" cy="442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0"/>
          <p:cNvSpPr txBox="1"/>
          <p:nvPr/>
        </p:nvSpPr>
        <p:spPr>
          <a:xfrm>
            <a:off x="164725" y="595025"/>
            <a:ext cx="2763300" cy="30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Make sure that you are comparing the original repo and your fork.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Then press create pull request.</a:t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ctrTitle"/>
          </p:nvPr>
        </p:nvSpPr>
        <p:spPr>
          <a:xfrm>
            <a:off x="392175" y="1664575"/>
            <a:ext cx="8520600" cy="12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That’s it! 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Do </a:t>
            </a:r>
            <a:r>
              <a:rPr b="1" lang="en" sz="3000"/>
              <a:t>not</a:t>
            </a:r>
            <a:r>
              <a:rPr lang="en" sz="3000"/>
              <a:t> merge the pull request, we will look over your test answers.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branches in git!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branch?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2196750"/>
            <a:ext cx="8409900" cy="24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Branches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 git, we have a master branch, where our main code is stored.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Branches are used so that you can work on small features, bug fixes or experiments, in complete isolation, without affecting other branches.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3765225" y="523100"/>
            <a:ext cx="1529100" cy="6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3781069" y="1651765"/>
            <a:ext cx="1529100" cy="6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811247" y="2678328"/>
            <a:ext cx="1529100" cy="6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3831366" y="3709165"/>
            <a:ext cx="1529100" cy="6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842700" y="583450"/>
            <a:ext cx="1398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REPO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842700" y="1726450"/>
            <a:ext cx="1398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888722" y="2753012"/>
            <a:ext cx="1398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888722" y="3779575"/>
            <a:ext cx="1398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240566" y="2652425"/>
            <a:ext cx="1529100" cy="6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1297922" y="2722834"/>
            <a:ext cx="1398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240566" y="3709165"/>
            <a:ext cx="1529100" cy="66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1297922" y="3779575"/>
            <a:ext cx="1398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394441" y="1004425"/>
            <a:ext cx="291600" cy="49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394441" y="2081284"/>
            <a:ext cx="291600" cy="49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414559" y="3132241"/>
            <a:ext cx="291600" cy="49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879841" y="3107847"/>
            <a:ext cx="291600" cy="49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 rot="5400000">
            <a:off x="3144823" y="2727358"/>
            <a:ext cx="291300" cy="49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 rot="-5400000">
            <a:off x="3183551" y="3798628"/>
            <a:ext cx="291300" cy="49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2696222" y="2277822"/>
            <a:ext cx="1398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branch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2769675" y="3326738"/>
            <a:ext cx="1334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with master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2400"/>
            <a:ext cx="791293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ctrTitle"/>
          </p:nvPr>
        </p:nvSpPr>
        <p:spPr>
          <a:xfrm>
            <a:off x="464100" y="2120550"/>
            <a:ext cx="8409900" cy="24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Forks</a:t>
            </a:r>
            <a:br>
              <a:rPr b="1" lang="en" sz="3000"/>
            </a:b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 fork is a copy of a repository. It allows you to make changes and experiment without affecting the original repository.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Forking can be used to make changes when you do not have access to collaborate on the original repository.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Your changes can then be submitted to the original repository via a pull request.</a:t>
            </a:r>
            <a:endParaRPr sz="25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450" y="161350"/>
            <a:ext cx="1211775" cy="12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464100" y="2349150"/>
            <a:ext cx="8409900" cy="24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</a:rPr>
              <a:t>Pull Requests</a:t>
            </a:r>
            <a:br>
              <a:rPr b="1" lang="en" sz="2500">
                <a:solidFill>
                  <a:srgbClr val="000000"/>
                </a:solidFill>
              </a:rPr>
            </a:br>
            <a:endParaRPr b="1"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In order to merge, we sometimes make a pull request. </a:t>
            </a: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en" sz="2500">
                <a:solidFill>
                  <a:srgbClr val="000000"/>
                </a:solidFill>
                <a:highlight>
                  <a:srgbClr val="FFFFFF"/>
                </a:highlight>
              </a:rPr>
              <a:t>Pull requests</a:t>
            </a: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</a:rPr>
              <a:t> let you tell others about changes you've pushed to a GitHub</a:t>
            </a:r>
            <a:r>
              <a:rPr b="1" lang="en" sz="25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</a:rPr>
              <a:t>repository. </a:t>
            </a:r>
            <a:endParaRPr sz="2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</a:rPr>
              <a:t>Once a pull request is sent, others can review the set of changes, discuss modifications, and even push follow-up commits if necessary.</a:t>
            </a:r>
            <a:r>
              <a:rPr lang="en" sz="2500">
                <a:solidFill>
                  <a:srgbClr val="000000"/>
                </a:solidFill>
              </a:rPr>
              <a:t> 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We can make a pull request on github.</a:t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Instructions for test</a:t>
            </a:r>
            <a:endParaRPr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Go to *link will be given later*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