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50f8a2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50f8a2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a36e3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a36e3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50f8a2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50f8a2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50f8a2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50f8a2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a36e3a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a36e3a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258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Ternaries</a:t>
            </a:r>
            <a:endParaRPr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258500"/>
            <a:ext cx="7688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25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conditional (ternary) operator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the only JavaScript operator that takes three operands.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Its output / result is dependent on whether the condition is met or not.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8600"/>
            <a:ext cx="6985525" cy="4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29625" y="1572700"/>
            <a:ext cx="827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variablename = (condition) ? value1:value2</a:t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let voteable = (age &lt; 18) ? “Too young”:”Old enough;</a:t>
            </a:r>
            <a:endParaRPr sz="20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340625" y="1436500"/>
            <a:ext cx="88173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24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beverage </a:t>
            </a:r>
            <a:r>
              <a:rPr lang="en" sz="24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24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6699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"Beer" 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6699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"Juice"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beverage</a:t>
            </a:r>
            <a:r>
              <a:rPr lang="en" sz="24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711450" y="1492125"/>
            <a:ext cx="7686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Generally, we use a ternary operator when we want to set a value to a variable based on a condition.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For example, if x == 42, variable y should be true. If not, then y should be false.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let y = (x == 42) ? true : false;</a:t>
            </a:r>
            <a:endParaRPr sz="24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1450" y="577725"/>
            <a:ext cx="8211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Ternary Operator Vs. If/Else Statements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