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dbd479d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dbd479d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bd479dd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bd479dd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dbd479d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dbd479d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dbd479dd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dbd479dd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Elements Exercises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762000"/>
            <a:ext cx="6772275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152400"/>
            <a:ext cx="4438650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381000"/>
            <a:ext cx="4219575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1066800"/>
            <a:ext cx="398145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