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5067-99A9-AE40-FA17-DE5F3A5BC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1717D-FBBB-6C5A-0E3B-6293C3C54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7A721-109D-2024-258C-802C85F9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60A-D2C2-4166-8DFE-121A54DF788C}" type="datetimeFigureOut">
              <a:rPr lang="en-ID" smtClean="0"/>
              <a:t>25/07/2025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33B39-0760-E18E-3D25-03993F14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048DF-1C49-20BF-C239-5B35B41A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866E-FCF8-4141-9FDF-C60F266968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984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4F4A8-2B6A-24EF-E95A-D8CC6AB5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4BA7D-744A-DA94-4415-70D0353D2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9CB7E-C32B-D39F-68F1-BD8985B7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60A-D2C2-4166-8DFE-121A54DF788C}" type="datetimeFigureOut">
              <a:rPr lang="en-ID" smtClean="0"/>
              <a:t>25/07/2025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6BF1F-2D2D-48F1-4EF0-BB842B6A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07704-2EB9-EC35-39D4-23C402953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866E-FCF8-4141-9FDF-C60F266968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454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259EE0-10CC-EEC5-620A-6A7EE6473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A0D7F-DE14-B002-8A07-685C7C7C7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CF68A-1E85-88B3-FEDA-D0F6E7B9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60A-D2C2-4166-8DFE-121A54DF788C}" type="datetimeFigureOut">
              <a:rPr lang="en-ID" smtClean="0"/>
              <a:t>25/07/2025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0DCE8-281B-851D-A9D8-F79645D8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B413B-DEF3-1BCC-CE06-ED128D02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866E-FCF8-4141-9FDF-C60F266968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323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54B0-C7DC-284A-2BAF-995D1D0DB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20254-3430-8A4F-C62D-78EA30C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EBB2C-1579-1AB1-4908-9646DE9CE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60A-D2C2-4166-8DFE-121A54DF788C}" type="datetimeFigureOut">
              <a:rPr lang="en-ID" smtClean="0"/>
              <a:t>25/07/2025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A1FF1-F0DE-B465-D915-49FF45FB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2A96-E6E4-A578-BA4A-73D5D2DC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866E-FCF8-4141-9FDF-C60F266968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698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0ACA-D34C-A78E-F46A-FA00E7FC1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610B9-EBF2-A2AB-27A1-35533AAF6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6D17E-1891-1C80-4A07-9DD84021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60A-D2C2-4166-8DFE-121A54DF788C}" type="datetimeFigureOut">
              <a:rPr lang="en-ID" smtClean="0"/>
              <a:t>25/07/2025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367BB-AFD5-0CA1-C975-9E92B407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32B5A-6C36-3A82-AB41-20C25490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866E-FCF8-4141-9FDF-C60F266968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59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C729-D332-CED3-34DD-56F9D50A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EE50-5FD7-B03D-07D6-5D408F10D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48B0C-F14B-4105-6C5D-58914C9B2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803F4-2025-1B7C-56EE-59E4B0CA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60A-D2C2-4166-8DFE-121A54DF788C}" type="datetimeFigureOut">
              <a:rPr lang="en-ID" smtClean="0"/>
              <a:t>25/07/2025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0EED1-06D4-808A-AB2D-5AC17ECC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6F5CC-4A55-AD33-094E-E35639EE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866E-FCF8-4141-9FDF-C60F266968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95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9F61-5B34-CD5C-5207-4F7144B5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38AF0-0DA8-5E9C-C702-8B6BC3622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382FE-5275-47FC-239B-5E0FC5009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956F0-9111-1570-4707-2A3C558EF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60E9F-4F13-21CA-EC28-71F80ED80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91422-BD0A-F0FE-0268-2BDCFC3F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60A-D2C2-4166-8DFE-121A54DF788C}" type="datetimeFigureOut">
              <a:rPr lang="en-ID" smtClean="0"/>
              <a:t>25/07/2025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00E8D-5E5B-57B4-4B96-58E7B329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651AF-15C1-E271-7440-82F1576D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866E-FCF8-4141-9FDF-C60F266968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665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2C43-588F-647E-3AF7-0A058B031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2857A-1382-0F27-2402-2272761C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60A-D2C2-4166-8DFE-121A54DF788C}" type="datetimeFigureOut">
              <a:rPr lang="en-ID" smtClean="0"/>
              <a:t>25/07/2025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3D691-A7A4-1324-D0A1-320D7987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25333-9FDD-406F-C397-C1536A5C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866E-FCF8-4141-9FDF-C60F266968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977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64770C-2CCF-2BAC-ED52-7B761BB52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60A-D2C2-4166-8DFE-121A54DF788C}" type="datetimeFigureOut">
              <a:rPr lang="en-ID" smtClean="0"/>
              <a:t>25/07/2025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8B78F-524D-8998-F01E-E8F6E879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25217-2259-39D5-73E8-8FB53649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866E-FCF8-4141-9FDF-C60F266968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002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D799-2F9F-0331-0BC1-5C0D44185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ED5E4-51C7-CCD8-1093-8728FA0DF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F1A04-A3D6-D1DA-92CE-A747FA533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1309F-7BB0-6734-3B97-D97F4343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60A-D2C2-4166-8DFE-121A54DF788C}" type="datetimeFigureOut">
              <a:rPr lang="en-ID" smtClean="0"/>
              <a:t>25/07/2025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7A5F9-5745-7B30-BE03-EF2226946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4D4C3-A2CE-A26D-9A30-EB6C37BF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866E-FCF8-4141-9FDF-C60F266968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161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584E-5E8C-45A8-6CBD-AE8EAB20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7FF6B-9577-3AF4-A081-41F68CD41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299F7-7B72-628C-BA18-E14328CFC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256FB-2280-FB58-1706-4FA206CC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60A-D2C2-4166-8DFE-121A54DF788C}" type="datetimeFigureOut">
              <a:rPr lang="en-ID" smtClean="0"/>
              <a:t>25/07/2025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45FA3-12E7-68F7-BB63-58F8755A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AE954-D3BB-B21F-AF45-F093713A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866E-FCF8-4141-9FDF-C60F266968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122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29825E-52AA-CAB1-0FDE-439B5E75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64608-62E3-E3D9-E89F-5C7EBA176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39DDD-7C3E-1B2B-9FE5-CA93A71A1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7860A-D2C2-4166-8DFE-121A54DF788C}" type="datetimeFigureOut">
              <a:rPr lang="en-ID" smtClean="0"/>
              <a:t>25/07/2025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48A04-0055-3464-FDA5-40940E327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CE484-C6ED-3375-C285-C2FCA7685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8866E-FCF8-4141-9FDF-C60F266968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823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2E698-11C2-D9AB-58E5-2146055C2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3B4AF5-5FD2-2583-3930-91F4FE53D0BD}"/>
              </a:ext>
            </a:extLst>
          </p:cNvPr>
          <p:cNvSpPr txBox="1"/>
          <p:nvPr/>
        </p:nvSpPr>
        <p:spPr>
          <a:xfrm>
            <a:off x="91440" y="59167"/>
            <a:ext cx="1708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u="sng" dirty="0"/>
              <a:t>J1 Motor</a:t>
            </a:r>
            <a:endParaRPr lang="en-ID" sz="32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26808B-0EB4-AEB9-4AEC-61BFBC8A36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607" r="19174" b="12711"/>
          <a:stretch>
            <a:fillRect/>
          </a:stretch>
        </p:blipFill>
        <p:spPr>
          <a:xfrm>
            <a:off x="2308678" y="3296069"/>
            <a:ext cx="2038574" cy="285992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C9405AD-65C7-8DA2-517C-137F64032CE0}"/>
              </a:ext>
            </a:extLst>
          </p:cNvPr>
          <p:cNvGrpSpPr/>
          <p:nvPr/>
        </p:nvGrpSpPr>
        <p:grpSpPr>
          <a:xfrm>
            <a:off x="2812111" y="2629814"/>
            <a:ext cx="844476" cy="225426"/>
            <a:chOff x="4405256" y="1571625"/>
            <a:chExt cx="844476" cy="22542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7C0F926-B16B-A9FB-8707-FCCE6FBF9F30}"/>
                </a:ext>
              </a:extLst>
            </p:cNvPr>
            <p:cNvSpPr/>
            <p:nvPr/>
          </p:nvSpPr>
          <p:spPr>
            <a:xfrm>
              <a:off x="4405256" y="1571625"/>
              <a:ext cx="844476" cy="22542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71DF6D8-2E92-8617-E2FD-031A596A0F28}"/>
                </a:ext>
              </a:extLst>
            </p:cNvPr>
            <p:cNvSpPr/>
            <p:nvPr/>
          </p:nvSpPr>
          <p:spPr>
            <a:xfrm>
              <a:off x="4488180" y="1630680"/>
              <a:ext cx="114300" cy="11049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7C32096-CD95-9885-2E9E-48B4A6109E44}"/>
                </a:ext>
              </a:extLst>
            </p:cNvPr>
            <p:cNvSpPr/>
            <p:nvPr/>
          </p:nvSpPr>
          <p:spPr>
            <a:xfrm>
              <a:off x="4685404" y="1630680"/>
              <a:ext cx="114300" cy="11049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7333779-EC0B-923D-B5BA-CC91B34506AD}"/>
                </a:ext>
              </a:extLst>
            </p:cNvPr>
            <p:cNvSpPr/>
            <p:nvPr/>
          </p:nvSpPr>
          <p:spPr>
            <a:xfrm>
              <a:off x="4881732" y="1630680"/>
              <a:ext cx="114300" cy="11049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F206BE-F018-B39D-5522-53CA320ECA8C}"/>
                </a:ext>
              </a:extLst>
            </p:cNvPr>
            <p:cNvSpPr/>
            <p:nvPr/>
          </p:nvSpPr>
          <p:spPr>
            <a:xfrm>
              <a:off x="5065901" y="1630680"/>
              <a:ext cx="114300" cy="11049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D8B00AD-39ED-54F1-32AE-42E6F9B9AEB6}"/>
              </a:ext>
            </a:extLst>
          </p:cNvPr>
          <p:cNvSpPr txBox="1"/>
          <p:nvPr/>
        </p:nvSpPr>
        <p:spPr>
          <a:xfrm>
            <a:off x="2745433" y="2398016"/>
            <a:ext cx="97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Motor Wires</a:t>
            </a:r>
            <a:endParaRPr lang="en-ID" sz="12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A6D3B8-CC21-CB76-0F5E-0937786190B1}"/>
              </a:ext>
            </a:extLst>
          </p:cNvPr>
          <p:cNvGrpSpPr/>
          <p:nvPr/>
        </p:nvGrpSpPr>
        <p:grpSpPr>
          <a:xfrm>
            <a:off x="3806189" y="2632021"/>
            <a:ext cx="844476" cy="225426"/>
            <a:chOff x="4405256" y="1571625"/>
            <a:chExt cx="844476" cy="22542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7B37625-8317-CA3B-07F1-20C0692B0103}"/>
                </a:ext>
              </a:extLst>
            </p:cNvPr>
            <p:cNvSpPr/>
            <p:nvPr/>
          </p:nvSpPr>
          <p:spPr>
            <a:xfrm>
              <a:off x="4405256" y="1571625"/>
              <a:ext cx="844476" cy="22542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526C2FA-1E22-B939-83A9-8DCD3529B3F9}"/>
                </a:ext>
              </a:extLst>
            </p:cNvPr>
            <p:cNvSpPr/>
            <p:nvPr/>
          </p:nvSpPr>
          <p:spPr>
            <a:xfrm>
              <a:off x="4488180" y="1630680"/>
              <a:ext cx="114300" cy="11049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1CE8E3F-0E81-97FF-5A14-AE2F84B3F689}"/>
                </a:ext>
              </a:extLst>
            </p:cNvPr>
            <p:cNvSpPr/>
            <p:nvPr/>
          </p:nvSpPr>
          <p:spPr>
            <a:xfrm>
              <a:off x="4685404" y="1630680"/>
              <a:ext cx="114300" cy="11049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5853CD4-3A11-5ED6-79E4-78CF18F16FD0}"/>
                </a:ext>
              </a:extLst>
            </p:cNvPr>
            <p:cNvSpPr/>
            <p:nvPr/>
          </p:nvSpPr>
          <p:spPr>
            <a:xfrm>
              <a:off x="4881732" y="1630680"/>
              <a:ext cx="114300" cy="11049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DE25835-D1FE-ABBD-3A37-D4368518CBE9}"/>
                </a:ext>
              </a:extLst>
            </p:cNvPr>
            <p:cNvSpPr/>
            <p:nvPr/>
          </p:nvSpPr>
          <p:spPr>
            <a:xfrm>
              <a:off x="5065901" y="1630680"/>
              <a:ext cx="114300" cy="11049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5B776DA-0FA2-BAA9-47AD-2657BA8C4D51}"/>
              </a:ext>
            </a:extLst>
          </p:cNvPr>
          <p:cNvSpPr txBox="1"/>
          <p:nvPr/>
        </p:nvSpPr>
        <p:spPr>
          <a:xfrm>
            <a:off x="3682508" y="2821761"/>
            <a:ext cx="1091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Encoder Wires</a:t>
            </a:r>
            <a:endParaRPr lang="en-ID" sz="12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6825C62-6FDA-B345-8859-2BAA38AE92B7}"/>
              </a:ext>
            </a:extLst>
          </p:cNvPr>
          <p:cNvGrpSpPr/>
          <p:nvPr/>
        </p:nvGrpSpPr>
        <p:grpSpPr>
          <a:xfrm>
            <a:off x="1915135" y="337099"/>
            <a:ext cx="2188400" cy="1539095"/>
            <a:chOff x="295885" y="801105"/>
            <a:chExt cx="2188400" cy="153909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8922C03-82AF-9B74-2071-A320512A0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95885" y="801105"/>
              <a:ext cx="2188400" cy="1539095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6922304-3E15-B272-1762-0AB54ECE4B01}"/>
                </a:ext>
              </a:extLst>
            </p:cNvPr>
            <p:cNvSpPr/>
            <p:nvPr/>
          </p:nvSpPr>
          <p:spPr>
            <a:xfrm>
              <a:off x="1669337" y="2054998"/>
              <a:ext cx="114300" cy="11049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1D00532-03D6-EC0F-FF30-8A37D3C64903}"/>
                </a:ext>
              </a:extLst>
            </p:cNvPr>
            <p:cNvSpPr/>
            <p:nvPr/>
          </p:nvSpPr>
          <p:spPr>
            <a:xfrm>
              <a:off x="2051433" y="1848623"/>
              <a:ext cx="114300" cy="11049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C886928-3B44-F5D3-EB96-9667871FF103}"/>
                </a:ext>
              </a:extLst>
            </p:cNvPr>
            <p:cNvSpPr/>
            <p:nvPr/>
          </p:nvSpPr>
          <p:spPr>
            <a:xfrm>
              <a:off x="2051433" y="1653291"/>
              <a:ext cx="114300" cy="1104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BE5F4D5-9E88-773A-B574-BAF7B8F6CCA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423" t="25903" r="5980" b="12639"/>
          <a:stretch>
            <a:fillRect/>
          </a:stretch>
        </p:blipFill>
        <p:spPr>
          <a:xfrm>
            <a:off x="7207289" y="3944091"/>
            <a:ext cx="3146949" cy="2341565"/>
          </a:xfrm>
          <a:prstGeom prst="rect">
            <a:avLst/>
          </a:prstGeom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BF90940D-739E-0E79-AB06-65159F6F31E1}"/>
              </a:ext>
            </a:extLst>
          </p:cNvPr>
          <p:cNvSpPr/>
          <p:nvPr/>
        </p:nvSpPr>
        <p:spPr>
          <a:xfrm>
            <a:off x="7665195" y="5995821"/>
            <a:ext cx="114300" cy="1104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46A9204-AE9B-22E1-C3CA-6DF774C00B1C}"/>
              </a:ext>
            </a:extLst>
          </p:cNvPr>
          <p:cNvSpPr/>
          <p:nvPr/>
        </p:nvSpPr>
        <p:spPr>
          <a:xfrm>
            <a:off x="7806502" y="5995821"/>
            <a:ext cx="114300" cy="1104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1BB4172-4196-F667-9D3A-9552EC66F4B5}"/>
              </a:ext>
            </a:extLst>
          </p:cNvPr>
          <p:cNvSpPr/>
          <p:nvPr/>
        </p:nvSpPr>
        <p:spPr>
          <a:xfrm>
            <a:off x="7934305" y="5995821"/>
            <a:ext cx="114300" cy="11049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01C65ED-A4DF-2D5B-D344-D7D82AA6E34D}"/>
              </a:ext>
            </a:extLst>
          </p:cNvPr>
          <p:cNvSpPr/>
          <p:nvPr/>
        </p:nvSpPr>
        <p:spPr>
          <a:xfrm>
            <a:off x="8075612" y="5995821"/>
            <a:ext cx="114300" cy="1104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E3385CF-FD6A-544A-D02A-E8B5E6006AD4}"/>
              </a:ext>
            </a:extLst>
          </p:cNvPr>
          <p:cNvGrpSpPr/>
          <p:nvPr/>
        </p:nvGrpSpPr>
        <p:grpSpPr>
          <a:xfrm>
            <a:off x="2952184" y="2799359"/>
            <a:ext cx="5180577" cy="3439416"/>
            <a:chOff x="2952184" y="2799359"/>
            <a:chExt cx="5180577" cy="343941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99C3213-F0C2-74FE-7D26-E9F0D8895394}"/>
                </a:ext>
              </a:extLst>
            </p:cNvPr>
            <p:cNvGrpSpPr/>
            <p:nvPr/>
          </p:nvGrpSpPr>
          <p:grpSpPr>
            <a:xfrm>
              <a:off x="4714122" y="3378851"/>
              <a:ext cx="287110" cy="2859924"/>
              <a:chOff x="4714122" y="3378851"/>
              <a:chExt cx="287110" cy="322784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5314305-3A45-132A-94AD-8B40765EFD99}"/>
                  </a:ext>
                </a:extLst>
              </p:cNvPr>
              <p:cNvSpPr/>
              <p:nvPr/>
            </p:nvSpPr>
            <p:spPr>
              <a:xfrm>
                <a:off x="4801235" y="3378851"/>
                <a:ext cx="45719" cy="32278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9C4829C-3186-BFE2-F1D0-0520877FB0CC}"/>
                  </a:ext>
                </a:extLst>
              </p:cNvPr>
              <p:cNvSpPr/>
              <p:nvPr/>
            </p:nvSpPr>
            <p:spPr>
              <a:xfrm>
                <a:off x="4955513" y="3378851"/>
                <a:ext cx="45719" cy="32278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30CE8B2-8B48-1D2D-F48A-0DBE583A10BA}"/>
                  </a:ext>
                </a:extLst>
              </p:cNvPr>
              <p:cNvSpPr/>
              <p:nvPr/>
            </p:nvSpPr>
            <p:spPr>
              <a:xfrm>
                <a:off x="4877287" y="3378851"/>
                <a:ext cx="45719" cy="322784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C982CCA-BF98-E70D-DD3F-977F0CEEC84D}"/>
                  </a:ext>
                </a:extLst>
              </p:cNvPr>
              <p:cNvSpPr/>
              <p:nvPr/>
            </p:nvSpPr>
            <p:spPr>
              <a:xfrm>
                <a:off x="4714122" y="3378851"/>
                <a:ext cx="45719" cy="32278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35A8A637-46A7-6FF8-C8B9-DC872B50EF13}"/>
                </a:ext>
              </a:extLst>
            </p:cNvPr>
            <p:cNvCxnSpPr>
              <a:cxnSpLocks/>
              <a:stCxn id="8" idx="4"/>
              <a:endCxn id="32" idx="0"/>
            </p:cNvCxnSpPr>
            <p:nvPr/>
          </p:nvCxnSpPr>
          <p:spPr>
            <a:xfrm rot="16200000" flipH="1">
              <a:off x="3697006" y="2251762"/>
              <a:ext cx="579492" cy="1674686"/>
            </a:xfrm>
            <a:prstGeom prst="bentConnector3">
              <a:avLst>
                <a:gd name="adj1" fmla="val 70135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94B443CD-000F-72A9-228C-6D16BB54756D}"/>
                </a:ext>
              </a:extLst>
            </p:cNvPr>
            <p:cNvCxnSpPr>
              <a:cxnSpLocks/>
              <a:stCxn id="10" idx="4"/>
              <a:endCxn id="35" idx="0"/>
            </p:cNvCxnSpPr>
            <p:nvPr/>
          </p:nvCxnSpPr>
          <p:spPr>
            <a:xfrm rot="16200000" flipH="1">
              <a:off x="3964393" y="2364871"/>
              <a:ext cx="579492" cy="1448467"/>
            </a:xfrm>
            <a:prstGeom prst="bentConnector3">
              <a:avLst>
                <a:gd name="adj1" fmla="val 528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1E685CF6-29A3-DB69-ED8C-C11C9EAB4E4E}"/>
                </a:ext>
              </a:extLst>
            </p:cNvPr>
            <p:cNvCxnSpPr>
              <a:cxnSpLocks/>
              <a:stCxn id="9" idx="4"/>
              <a:endCxn id="38" idx="0"/>
            </p:cNvCxnSpPr>
            <p:nvPr/>
          </p:nvCxnSpPr>
          <p:spPr>
            <a:xfrm rot="16200000" flipH="1">
              <a:off x="3833196" y="2311900"/>
              <a:ext cx="579492" cy="1554410"/>
            </a:xfrm>
            <a:prstGeom prst="bentConnector3">
              <a:avLst>
                <a:gd name="adj1" fmla="val 6191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5679861C-7602-BE91-A1B7-597514B46BF0}"/>
                </a:ext>
              </a:extLst>
            </p:cNvPr>
            <p:cNvCxnSpPr>
              <a:cxnSpLocks/>
              <a:stCxn id="7" idx="4"/>
              <a:endCxn id="40" idx="0"/>
            </p:cNvCxnSpPr>
            <p:nvPr/>
          </p:nvCxnSpPr>
          <p:spPr>
            <a:xfrm rot="16200000" flipH="1">
              <a:off x="3554837" y="2196706"/>
              <a:ext cx="579492" cy="1784797"/>
            </a:xfrm>
            <a:prstGeom prst="bentConnector3">
              <a:avLst>
                <a:gd name="adj1" fmla="val 78353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7ACFC548-E932-0AF6-4EFD-BB85B1F67D62}"/>
                </a:ext>
              </a:extLst>
            </p:cNvPr>
            <p:cNvCxnSpPr>
              <a:cxnSpLocks/>
              <a:stCxn id="35" idx="2"/>
              <a:endCxn id="84" idx="4"/>
            </p:cNvCxnSpPr>
            <p:nvPr/>
          </p:nvCxnSpPr>
          <p:spPr>
            <a:xfrm rot="5400000" flipH="1" flipV="1">
              <a:off x="6489335" y="4595348"/>
              <a:ext cx="132464" cy="3154389"/>
            </a:xfrm>
            <a:prstGeom prst="bentConnector3">
              <a:avLst>
                <a:gd name="adj1" fmla="val -17257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A8831C1D-FAD3-9AE7-4966-9438A1D12AE0}"/>
                </a:ext>
              </a:extLst>
            </p:cNvPr>
            <p:cNvCxnSpPr>
              <a:cxnSpLocks/>
              <a:stCxn id="38" idx="2"/>
              <a:endCxn id="83" idx="4"/>
            </p:cNvCxnSpPr>
            <p:nvPr/>
          </p:nvCxnSpPr>
          <p:spPr>
            <a:xfrm rot="5400000" flipH="1" flipV="1">
              <a:off x="6379569" y="4626889"/>
              <a:ext cx="132464" cy="3091308"/>
            </a:xfrm>
            <a:prstGeom prst="bentConnector3">
              <a:avLst>
                <a:gd name="adj1" fmla="val -237291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1528450D-226D-655E-5153-C8963BE665C7}"/>
                </a:ext>
              </a:extLst>
            </p:cNvPr>
            <p:cNvCxnSpPr>
              <a:cxnSpLocks/>
              <a:stCxn id="32" idx="2"/>
              <a:endCxn id="82" idx="4"/>
            </p:cNvCxnSpPr>
            <p:nvPr/>
          </p:nvCxnSpPr>
          <p:spPr>
            <a:xfrm rot="5400000" flipH="1" flipV="1">
              <a:off x="6277641" y="4652764"/>
              <a:ext cx="132464" cy="3039557"/>
            </a:xfrm>
            <a:prstGeom prst="bentConnector3">
              <a:avLst>
                <a:gd name="adj1" fmla="val -294817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E8617BB9-7838-76A4-4305-473854BC0DDC}"/>
                </a:ext>
              </a:extLst>
            </p:cNvPr>
            <p:cNvCxnSpPr>
              <a:cxnSpLocks/>
              <a:stCxn id="40" idx="2"/>
              <a:endCxn id="81" idx="4"/>
            </p:cNvCxnSpPr>
            <p:nvPr/>
          </p:nvCxnSpPr>
          <p:spPr>
            <a:xfrm rot="5400000" flipH="1" flipV="1">
              <a:off x="6163431" y="4679861"/>
              <a:ext cx="132464" cy="2985363"/>
            </a:xfrm>
            <a:prstGeom prst="bentConnector3">
              <a:avLst>
                <a:gd name="adj1" fmla="val -337963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F5C869A-7C1C-EB2E-D249-E027B185EC7B}"/>
              </a:ext>
            </a:extLst>
          </p:cNvPr>
          <p:cNvGrpSpPr/>
          <p:nvPr/>
        </p:nvGrpSpPr>
        <p:grpSpPr>
          <a:xfrm>
            <a:off x="7374736" y="1291121"/>
            <a:ext cx="1569239" cy="957019"/>
            <a:chOff x="7374736" y="1291121"/>
            <a:chExt cx="1569239" cy="957019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48D550D-F802-1FC7-2943-F98E5C6998A8}"/>
                </a:ext>
              </a:extLst>
            </p:cNvPr>
            <p:cNvSpPr/>
            <p:nvPr/>
          </p:nvSpPr>
          <p:spPr>
            <a:xfrm>
              <a:off x="7374736" y="1299775"/>
              <a:ext cx="1569239" cy="948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29857C5-A1A3-C181-9F89-2D04A7E2E19E}"/>
                </a:ext>
              </a:extLst>
            </p:cNvPr>
            <p:cNvSpPr/>
            <p:nvPr/>
          </p:nvSpPr>
          <p:spPr>
            <a:xfrm>
              <a:off x="7600982" y="2042176"/>
              <a:ext cx="114300" cy="11049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5BD867A-19E6-15ED-5A6A-6958A5B30960}"/>
                </a:ext>
              </a:extLst>
            </p:cNvPr>
            <p:cNvSpPr/>
            <p:nvPr/>
          </p:nvSpPr>
          <p:spPr>
            <a:xfrm>
              <a:off x="7600982" y="1810333"/>
              <a:ext cx="114300" cy="11049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7999CD6-D034-D7F8-3D67-11C7F87CD88D}"/>
                </a:ext>
              </a:extLst>
            </p:cNvPr>
            <p:cNvSpPr/>
            <p:nvPr/>
          </p:nvSpPr>
          <p:spPr>
            <a:xfrm>
              <a:off x="7600982" y="1615001"/>
              <a:ext cx="114300" cy="1104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D76FA6C-1960-5951-B621-6434422D7A6B}"/>
                </a:ext>
              </a:extLst>
            </p:cNvPr>
            <p:cNvSpPr txBox="1"/>
            <p:nvPr/>
          </p:nvSpPr>
          <p:spPr>
            <a:xfrm>
              <a:off x="7374736" y="1291121"/>
              <a:ext cx="14206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Limit Switch Output</a:t>
              </a:r>
              <a:endParaRPr lang="en-ID" sz="120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42A0FA1-864A-9C7D-5639-C1DE6CB6C6FE}"/>
                </a:ext>
              </a:extLst>
            </p:cNvPr>
            <p:cNvSpPr txBox="1"/>
            <p:nvPr/>
          </p:nvSpPr>
          <p:spPr>
            <a:xfrm>
              <a:off x="7665195" y="1528765"/>
              <a:ext cx="6550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Ground</a:t>
              </a:r>
              <a:endParaRPr lang="en-ID" sz="12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3983BAA-D346-5EA4-0D36-DDCCA9514A4C}"/>
                </a:ext>
              </a:extLst>
            </p:cNvPr>
            <p:cNvSpPr txBox="1"/>
            <p:nvPr/>
          </p:nvSpPr>
          <p:spPr>
            <a:xfrm>
              <a:off x="7665195" y="1733497"/>
              <a:ext cx="349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3V</a:t>
              </a:r>
              <a:endParaRPr lang="en-ID" sz="12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C785A77-7E19-383F-684F-8DBB62F783B3}"/>
                </a:ext>
              </a:extLst>
            </p:cNvPr>
            <p:cNvSpPr txBox="1"/>
            <p:nvPr/>
          </p:nvSpPr>
          <p:spPr>
            <a:xfrm>
              <a:off x="7665195" y="1971141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Pin</a:t>
              </a:r>
              <a:endParaRPr lang="en-ID" sz="1200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2131FCF-8AF4-82E4-0485-AA0F3F57C144}"/>
              </a:ext>
            </a:extLst>
          </p:cNvPr>
          <p:cNvGrpSpPr/>
          <p:nvPr/>
        </p:nvGrpSpPr>
        <p:grpSpPr>
          <a:xfrm>
            <a:off x="7374736" y="2366626"/>
            <a:ext cx="1569239" cy="1205535"/>
            <a:chOff x="7374736" y="2366626"/>
            <a:chExt cx="1569239" cy="1205535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8F9140A3-A2E3-A996-7918-5A947889916B}"/>
                </a:ext>
              </a:extLst>
            </p:cNvPr>
            <p:cNvSpPr/>
            <p:nvPr/>
          </p:nvSpPr>
          <p:spPr>
            <a:xfrm>
              <a:off x="7374736" y="2375280"/>
              <a:ext cx="1569239" cy="11968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C812BC8-AB1E-0351-3589-EF291D804F72}"/>
                </a:ext>
              </a:extLst>
            </p:cNvPr>
            <p:cNvSpPr txBox="1"/>
            <p:nvPr/>
          </p:nvSpPr>
          <p:spPr>
            <a:xfrm>
              <a:off x="7374736" y="2366626"/>
              <a:ext cx="69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Encoder</a:t>
              </a:r>
              <a:endParaRPr lang="en-ID" sz="120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6160CD2-172B-0B08-184D-399097C131F0}"/>
                </a:ext>
              </a:extLst>
            </p:cNvPr>
            <p:cNvSpPr txBox="1"/>
            <p:nvPr/>
          </p:nvSpPr>
          <p:spPr>
            <a:xfrm>
              <a:off x="7665195" y="2604270"/>
              <a:ext cx="349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5V</a:t>
              </a:r>
              <a:endParaRPr lang="en-ID" sz="12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5AB7050-2D01-AD91-96B9-92D8A95655D0}"/>
                </a:ext>
              </a:extLst>
            </p:cNvPr>
            <p:cNvSpPr txBox="1"/>
            <p:nvPr/>
          </p:nvSpPr>
          <p:spPr>
            <a:xfrm>
              <a:off x="7665195" y="2809002"/>
              <a:ext cx="6550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Ground</a:t>
              </a:r>
              <a:endParaRPr lang="en-ID" sz="12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42E7424-3BDB-8D13-694C-FAF7C70B751D}"/>
                </a:ext>
              </a:extLst>
            </p:cNvPr>
            <p:cNvSpPr txBox="1"/>
            <p:nvPr/>
          </p:nvSpPr>
          <p:spPr>
            <a:xfrm>
              <a:off x="7665195" y="3046646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Pin</a:t>
              </a:r>
              <a:endParaRPr lang="en-ID" sz="1200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387988C-3161-B322-721E-AA9C4ECD2A97}"/>
                </a:ext>
              </a:extLst>
            </p:cNvPr>
            <p:cNvSpPr/>
            <p:nvPr/>
          </p:nvSpPr>
          <p:spPr>
            <a:xfrm>
              <a:off x="7592104" y="3351362"/>
              <a:ext cx="114300" cy="11049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B603DF11-45B5-791F-21AA-CBAB6948D7AE}"/>
                </a:ext>
              </a:extLst>
            </p:cNvPr>
            <p:cNvSpPr/>
            <p:nvPr/>
          </p:nvSpPr>
          <p:spPr>
            <a:xfrm>
              <a:off x="7592104" y="3101402"/>
              <a:ext cx="114300" cy="11049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05D176BB-B938-60E0-40E9-6BB183B94B08}"/>
                </a:ext>
              </a:extLst>
            </p:cNvPr>
            <p:cNvSpPr/>
            <p:nvPr/>
          </p:nvSpPr>
          <p:spPr>
            <a:xfrm>
              <a:off x="7592104" y="2875724"/>
              <a:ext cx="114300" cy="11049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21AEE11-B317-5CD8-FFE9-383EB8910091}"/>
                </a:ext>
              </a:extLst>
            </p:cNvPr>
            <p:cNvSpPr/>
            <p:nvPr/>
          </p:nvSpPr>
          <p:spPr>
            <a:xfrm>
              <a:off x="7600982" y="2670890"/>
              <a:ext cx="114300" cy="11049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D134BE1-1A9A-1CCB-E520-BF846CD5E06B}"/>
                </a:ext>
              </a:extLst>
            </p:cNvPr>
            <p:cNvSpPr txBox="1"/>
            <p:nvPr/>
          </p:nvSpPr>
          <p:spPr>
            <a:xfrm>
              <a:off x="7673536" y="3280164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Pin</a:t>
              </a:r>
              <a:endParaRPr lang="en-ID" sz="120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A62E4D1-EE5A-D709-A3C7-A29D8A4CE086}"/>
              </a:ext>
            </a:extLst>
          </p:cNvPr>
          <p:cNvGrpSpPr/>
          <p:nvPr/>
        </p:nvGrpSpPr>
        <p:grpSpPr>
          <a:xfrm>
            <a:off x="3946262" y="2042176"/>
            <a:ext cx="3654720" cy="3227840"/>
            <a:chOff x="3946262" y="2042176"/>
            <a:chExt cx="3654720" cy="322784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159F748-3AA3-C54F-095B-0FB85EB49180}"/>
                </a:ext>
              </a:extLst>
            </p:cNvPr>
            <p:cNvSpPr/>
            <p:nvPr/>
          </p:nvSpPr>
          <p:spPr>
            <a:xfrm>
              <a:off x="5177192" y="2042176"/>
              <a:ext cx="45719" cy="32278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ED83FA-04CC-53A5-1464-2CAD7258289D}"/>
                </a:ext>
              </a:extLst>
            </p:cNvPr>
            <p:cNvSpPr/>
            <p:nvPr/>
          </p:nvSpPr>
          <p:spPr>
            <a:xfrm>
              <a:off x="5251434" y="2042176"/>
              <a:ext cx="45719" cy="3227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0D28C68-85BB-3918-5110-8D076D1F26C1}"/>
                </a:ext>
              </a:extLst>
            </p:cNvPr>
            <p:cNvSpPr/>
            <p:nvPr/>
          </p:nvSpPr>
          <p:spPr>
            <a:xfrm>
              <a:off x="5321532" y="2042176"/>
              <a:ext cx="45719" cy="32278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361B075-9955-567F-8AD4-82E3FE1A0010}"/>
                </a:ext>
              </a:extLst>
            </p:cNvPr>
            <p:cNvSpPr/>
            <p:nvPr/>
          </p:nvSpPr>
          <p:spPr>
            <a:xfrm>
              <a:off x="5392326" y="2042176"/>
              <a:ext cx="45719" cy="32278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7BC2AC71-BC57-98D2-7A99-D2FD61289583}"/>
                </a:ext>
              </a:extLst>
            </p:cNvPr>
            <p:cNvCxnSpPr>
              <a:cxnSpLocks/>
              <a:stCxn id="18" idx="0"/>
              <a:endCxn id="25" idx="0"/>
            </p:cNvCxnSpPr>
            <p:nvPr/>
          </p:nvCxnSpPr>
          <p:spPr>
            <a:xfrm rot="5400000" flipH="1" flipV="1">
              <a:off x="4537568" y="2028592"/>
              <a:ext cx="648900" cy="676068"/>
            </a:xfrm>
            <a:prstGeom prst="bentConnector3">
              <a:avLst>
                <a:gd name="adj1" fmla="val 107584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962F86DE-E420-D999-0C8B-EA4878CEC666}"/>
                </a:ext>
              </a:extLst>
            </p:cNvPr>
            <p:cNvCxnSpPr>
              <a:cxnSpLocks/>
              <a:stCxn id="17" idx="0"/>
              <a:endCxn id="26" idx="0"/>
            </p:cNvCxnSpPr>
            <p:nvPr/>
          </p:nvCxnSpPr>
          <p:spPr>
            <a:xfrm rot="5400000" flipH="1" flipV="1">
              <a:off x="4482604" y="1899387"/>
              <a:ext cx="648900" cy="934479"/>
            </a:xfrm>
            <a:prstGeom prst="bentConnector3">
              <a:avLst>
                <a:gd name="adj1" fmla="val 11504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0F248B64-4192-93D1-194D-E9784AD31054}"/>
                </a:ext>
              </a:extLst>
            </p:cNvPr>
            <p:cNvCxnSpPr>
              <a:cxnSpLocks/>
              <a:stCxn id="16" idx="0"/>
              <a:endCxn id="27" idx="0"/>
            </p:cNvCxnSpPr>
            <p:nvPr/>
          </p:nvCxnSpPr>
          <p:spPr>
            <a:xfrm rot="5400000" flipH="1" flipV="1">
              <a:off x="4419489" y="1766174"/>
              <a:ext cx="648900" cy="1200905"/>
            </a:xfrm>
            <a:prstGeom prst="bentConnector3">
              <a:avLst>
                <a:gd name="adj1" fmla="val 122752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44766D74-AE14-A486-3F13-316A26CFA7E3}"/>
                </a:ext>
              </a:extLst>
            </p:cNvPr>
            <p:cNvCxnSpPr>
              <a:cxnSpLocks/>
              <a:stCxn id="15" idx="0"/>
              <a:endCxn id="28" idx="0"/>
            </p:cNvCxnSpPr>
            <p:nvPr/>
          </p:nvCxnSpPr>
          <p:spPr>
            <a:xfrm rot="5400000" flipH="1" flipV="1">
              <a:off x="4356274" y="1632165"/>
              <a:ext cx="648900" cy="1468923"/>
            </a:xfrm>
            <a:prstGeom prst="bentConnector3">
              <a:avLst>
                <a:gd name="adj1" fmla="val 135229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or: Elbow 141">
              <a:extLst>
                <a:ext uri="{FF2B5EF4-FFF2-40B4-BE49-F238E27FC236}">
                  <a16:creationId xmlns:a16="http://schemas.microsoft.com/office/drawing/2014/main" id="{4E31644A-C337-2C79-3D76-C78D93950BFB}"/>
                </a:ext>
              </a:extLst>
            </p:cNvPr>
            <p:cNvCxnSpPr>
              <a:cxnSpLocks/>
              <a:stCxn id="25" idx="2"/>
              <a:endCxn id="137" idx="2"/>
            </p:cNvCxnSpPr>
            <p:nvPr/>
          </p:nvCxnSpPr>
          <p:spPr>
            <a:xfrm rot="5400000" flipH="1" flipV="1">
              <a:off x="5128576" y="2797611"/>
              <a:ext cx="2543881" cy="2400930"/>
            </a:xfrm>
            <a:prstGeom prst="bentConnector4">
              <a:avLst>
                <a:gd name="adj1" fmla="val -27895"/>
                <a:gd name="adj2" fmla="val 50476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86944C78-F644-5BEF-43F4-7212666EF22D}"/>
                </a:ext>
              </a:extLst>
            </p:cNvPr>
            <p:cNvCxnSpPr>
              <a:cxnSpLocks/>
              <a:stCxn id="26" idx="2"/>
              <a:endCxn id="136" idx="2"/>
            </p:cNvCxnSpPr>
            <p:nvPr/>
          </p:nvCxnSpPr>
          <p:spPr>
            <a:xfrm rot="5400000" flipH="1" flipV="1">
              <a:off x="5263675" y="2941588"/>
              <a:ext cx="2339047" cy="2317810"/>
            </a:xfrm>
            <a:prstGeom prst="bentConnector4">
              <a:avLst>
                <a:gd name="adj1" fmla="val -26876"/>
                <a:gd name="adj2" fmla="val 5193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D88421C5-E9E2-92A0-7A4C-AD966712BDF1}"/>
                </a:ext>
              </a:extLst>
            </p:cNvPr>
            <p:cNvCxnSpPr>
              <a:cxnSpLocks/>
              <a:stCxn id="27" idx="2"/>
              <a:endCxn id="135" idx="2"/>
            </p:cNvCxnSpPr>
            <p:nvPr/>
          </p:nvCxnSpPr>
          <p:spPr>
            <a:xfrm rot="5400000" flipH="1" flipV="1">
              <a:off x="5411563" y="3089476"/>
              <a:ext cx="2113369" cy="2247712"/>
            </a:xfrm>
            <a:prstGeom prst="bentConnector4">
              <a:avLst>
                <a:gd name="adj1" fmla="val -24113"/>
                <a:gd name="adj2" fmla="val 54746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or: Elbow 155">
              <a:extLst>
                <a:ext uri="{FF2B5EF4-FFF2-40B4-BE49-F238E27FC236}">
                  <a16:creationId xmlns:a16="http://schemas.microsoft.com/office/drawing/2014/main" id="{66D6138F-65CA-EF1B-33C5-E4894918895A}"/>
                </a:ext>
              </a:extLst>
            </p:cNvPr>
            <p:cNvCxnSpPr>
              <a:cxnSpLocks/>
              <a:stCxn id="28" idx="2"/>
              <a:endCxn id="134" idx="2"/>
            </p:cNvCxnSpPr>
            <p:nvPr/>
          </p:nvCxnSpPr>
          <p:spPr>
            <a:xfrm rot="5400000" flipH="1" flipV="1">
              <a:off x="5571940" y="3249853"/>
              <a:ext cx="1863409" cy="2176918"/>
            </a:xfrm>
            <a:prstGeom prst="bentConnector4">
              <a:avLst>
                <a:gd name="adj1" fmla="val -22747"/>
                <a:gd name="adj2" fmla="val 56651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7FCB5B3F-2004-AECC-F794-83AAAF0F9CE4}"/>
              </a:ext>
            </a:extLst>
          </p:cNvPr>
          <p:cNvSpPr txBox="1"/>
          <p:nvPr/>
        </p:nvSpPr>
        <p:spPr>
          <a:xfrm>
            <a:off x="8147958" y="3668735"/>
            <a:ext cx="1273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Motor Driver</a:t>
            </a:r>
            <a:endParaRPr lang="en-ID" sz="1600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B026765-B7F3-D8B0-98EE-E345601A6A35}"/>
              </a:ext>
            </a:extLst>
          </p:cNvPr>
          <p:cNvGrpSpPr/>
          <p:nvPr/>
        </p:nvGrpSpPr>
        <p:grpSpPr>
          <a:xfrm>
            <a:off x="3402887" y="1029885"/>
            <a:ext cx="4198096" cy="4240131"/>
            <a:chOff x="3402887" y="1029885"/>
            <a:chExt cx="4198096" cy="424013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05F85EB-487E-13F9-83CC-B5788573E717}"/>
                </a:ext>
              </a:extLst>
            </p:cNvPr>
            <p:cNvSpPr/>
            <p:nvPr/>
          </p:nvSpPr>
          <p:spPr>
            <a:xfrm>
              <a:off x="5685110" y="2042176"/>
              <a:ext cx="45719" cy="322784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8EC7E6-C692-FFAB-0542-32288D70A8A5}"/>
                </a:ext>
              </a:extLst>
            </p:cNvPr>
            <p:cNvSpPr/>
            <p:nvPr/>
          </p:nvSpPr>
          <p:spPr>
            <a:xfrm>
              <a:off x="5766374" y="2042176"/>
              <a:ext cx="45719" cy="322784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7EEF334-E16B-21E8-88EE-AA71F56F4B74}"/>
                </a:ext>
              </a:extLst>
            </p:cNvPr>
            <p:cNvSpPr/>
            <p:nvPr/>
          </p:nvSpPr>
          <p:spPr>
            <a:xfrm>
              <a:off x="5843451" y="2042176"/>
              <a:ext cx="45719" cy="32278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D5AB727D-C696-66DD-F36C-1BE002F67B76}"/>
                </a:ext>
              </a:extLst>
            </p:cNvPr>
            <p:cNvCxnSpPr>
              <a:cxnSpLocks/>
              <a:stCxn id="21" idx="6"/>
              <a:endCxn id="29" idx="0"/>
            </p:cNvCxnSpPr>
            <p:nvPr/>
          </p:nvCxnSpPr>
          <p:spPr>
            <a:xfrm>
              <a:off x="3402887" y="1646237"/>
              <a:ext cx="2305083" cy="395939"/>
            </a:xfrm>
            <a:prstGeom prst="bentConnector2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C919F42D-F46A-5C56-3604-CE5122088741}"/>
                </a:ext>
              </a:extLst>
            </p:cNvPr>
            <p:cNvCxnSpPr>
              <a:cxnSpLocks/>
              <a:stCxn id="22" idx="6"/>
              <a:endCxn id="30" idx="0"/>
            </p:cNvCxnSpPr>
            <p:nvPr/>
          </p:nvCxnSpPr>
          <p:spPr>
            <a:xfrm>
              <a:off x="3784983" y="1439862"/>
              <a:ext cx="2004251" cy="602314"/>
            </a:xfrm>
            <a:prstGeom prst="bentConnector2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CE179173-872E-6795-EE43-A2CE84A9055D}"/>
                </a:ext>
              </a:extLst>
            </p:cNvPr>
            <p:cNvCxnSpPr>
              <a:cxnSpLocks/>
              <a:stCxn id="23" idx="6"/>
              <a:endCxn id="31" idx="0"/>
            </p:cNvCxnSpPr>
            <p:nvPr/>
          </p:nvCxnSpPr>
          <p:spPr>
            <a:xfrm>
              <a:off x="3784983" y="1244530"/>
              <a:ext cx="2081328" cy="797646"/>
            </a:xfrm>
            <a:prstGeom prst="bentConnector2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1B9F9ED0-2EFF-A2C5-DC4A-89E9C0577B7D}"/>
                </a:ext>
              </a:extLst>
            </p:cNvPr>
            <p:cNvCxnSpPr>
              <a:cxnSpLocks/>
              <a:stCxn id="104" idx="2"/>
              <a:endCxn id="31" idx="2"/>
            </p:cNvCxnSpPr>
            <p:nvPr/>
          </p:nvCxnSpPr>
          <p:spPr>
            <a:xfrm rot="10800000" flipV="1">
              <a:off x="5866312" y="1670246"/>
              <a:ext cx="1734671" cy="3599770"/>
            </a:xfrm>
            <a:prstGeom prst="bentConnector4">
              <a:avLst>
                <a:gd name="adj1" fmla="val 82836"/>
                <a:gd name="adj2" fmla="val 106350"/>
              </a:avLst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89187E64-1240-95D9-8849-12463C5F4E50}"/>
                </a:ext>
              </a:extLst>
            </p:cNvPr>
            <p:cNvCxnSpPr>
              <a:cxnSpLocks/>
              <a:stCxn id="30" idx="2"/>
              <a:endCxn id="103" idx="2"/>
            </p:cNvCxnSpPr>
            <p:nvPr/>
          </p:nvCxnSpPr>
          <p:spPr>
            <a:xfrm rot="5400000" flipH="1" flipV="1">
              <a:off x="4992889" y="2661923"/>
              <a:ext cx="3404438" cy="1811748"/>
            </a:xfrm>
            <a:prstGeom prst="bentConnector4">
              <a:avLst>
                <a:gd name="adj1" fmla="val -7974"/>
                <a:gd name="adj2" fmla="val 25921"/>
              </a:avLst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or: Elbow 118">
              <a:extLst>
                <a:ext uri="{FF2B5EF4-FFF2-40B4-BE49-F238E27FC236}">
                  <a16:creationId xmlns:a16="http://schemas.microsoft.com/office/drawing/2014/main" id="{C0C279CB-3F46-321C-AE48-3863BD2FE896}"/>
                </a:ext>
              </a:extLst>
            </p:cNvPr>
            <p:cNvCxnSpPr>
              <a:cxnSpLocks/>
              <a:stCxn id="29" idx="2"/>
              <a:endCxn id="102" idx="2"/>
            </p:cNvCxnSpPr>
            <p:nvPr/>
          </p:nvCxnSpPr>
          <p:spPr>
            <a:xfrm rot="5400000" flipH="1" flipV="1">
              <a:off x="5068178" y="2737213"/>
              <a:ext cx="3172595" cy="1893012"/>
            </a:xfrm>
            <a:prstGeom prst="bentConnector4">
              <a:avLst>
                <a:gd name="adj1" fmla="val -10207"/>
                <a:gd name="adj2" fmla="val 34000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AD1E167-E278-0B8F-C548-8662717648C6}"/>
                </a:ext>
              </a:extLst>
            </p:cNvPr>
            <p:cNvSpPr txBox="1"/>
            <p:nvPr/>
          </p:nvSpPr>
          <p:spPr>
            <a:xfrm>
              <a:off x="3991666" y="1429620"/>
              <a:ext cx="499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COM</a:t>
              </a:r>
              <a:endParaRPr lang="en-ID" sz="1200" dirty="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499BB96C-157D-B4C7-34F9-B1274F92ABC6}"/>
                </a:ext>
              </a:extLst>
            </p:cNvPr>
            <p:cNvSpPr txBox="1"/>
            <p:nvPr/>
          </p:nvSpPr>
          <p:spPr>
            <a:xfrm>
              <a:off x="4310849" y="1206098"/>
              <a:ext cx="3866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NO</a:t>
              </a:r>
              <a:endParaRPr lang="en-ID" sz="12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117E0C1-2D1C-DD24-6558-AAA2531C4B0A}"/>
                </a:ext>
              </a:extLst>
            </p:cNvPr>
            <p:cNvSpPr txBox="1"/>
            <p:nvPr/>
          </p:nvSpPr>
          <p:spPr>
            <a:xfrm>
              <a:off x="4557637" y="1029885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NC</a:t>
              </a:r>
              <a:endParaRPr lang="en-ID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6839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CD9BAE-81F1-18DD-2EED-C6D8DC0BC549}"/>
              </a:ext>
            </a:extLst>
          </p:cNvPr>
          <p:cNvSpPr txBox="1"/>
          <p:nvPr/>
        </p:nvSpPr>
        <p:spPr>
          <a:xfrm>
            <a:off x="91440" y="59167"/>
            <a:ext cx="1708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u="sng" dirty="0"/>
              <a:t>J2 Motor</a:t>
            </a:r>
            <a:endParaRPr lang="en-ID" sz="32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8A80A-C399-E00C-9827-24C2292050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607" r="19174" b="12711"/>
          <a:stretch>
            <a:fillRect/>
          </a:stretch>
        </p:blipFill>
        <p:spPr>
          <a:xfrm>
            <a:off x="2308678" y="3296069"/>
            <a:ext cx="2038574" cy="285992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A90B6B1-0013-46BD-461E-93F3F0D43246}"/>
              </a:ext>
            </a:extLst>
          </p:cNvPr>
          <p:cNvGrpSpPr/>
          <p:nvPr/>
        </p:nvGrpSpPr>
        <p:grpSpPr>
          <a:xfrm>
            <a:off x="2812111" y="2629814"/>
            <a:ext cx="844476" cy="225426"/>
            <a:chOff x="4405256" y="1571625"/>
            <a:chExt cx="844476" cy="22542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7858081-BE47-3218-945E-A4B661B50EFF}"/>
                </a:ext>
              </a:extLst>
            </p:cNvPr>
            <p:cNvSpPr/>
            <p:nvPr/>
          </p:nvSpPr>
          <p:spPr>
            <a:xfrm>
              <a:off x="4405256" y="1571625"/>
              <a:ext cx="844476" cy="22542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45F4923-FBDA-F0BE-2F49-1FA2F4EDA312}"/>
                </a:ext>
              </a:extLst>
            </p:cNvPr>
            <p:cNvSpPr/>
            <p:nvPr/>
          </p:nvSpPr>
          <p:spPr>
            <a:xfrm>
              <a:off x="4488180" y="1630680"/>
              <a:ext cx="114300" cy="11049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6DC6B5D-367E-AEB0-7CC9-A42D46D4A5B7}"/>
                </a:ext>
              </a:extLst>
            </p:cNvPr>
            <p:cNvSpPr/>
            <p:nvPr/>
          </p:nvSpPr>
          <p:spPr>
            <a:xfrm>
              <a:off x="4685404" y="1630680"/>
              <a:ext cx="114300" cy="11049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AF1421A-9145-CDF0-92FA-D90E6DF74FF6}"/>
                </a:ext>
              </a:extLst>
            </p:cNvPr>
            <p:cNvSpPr/>
            <p:nvPr/>
          </p:nvSpPr>
          <p:spPr>
            <a:xfrm>
              <a:off x="4881732" y="1630680"/>
              <a:ext cx="114300" cy="11049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5EEADEF-C459-AF5F-88AA-291E47B9E007}"/>
                </a:ext>
              </a:extLst>
            </p:cNvPr>
            <p:cNvSpPr/>
            <p:nvPr/>
          </p:nvSpPr>
          <p:spPr>
            <a:xfrm>
              <a:off x="5065901" y="1630680"/>
              <a:ext cx="114300" cy="11049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F82EDD3-9F38-59F4-CC0C-CF4C41A0393C}"/>
              </a:ext>
            </a:extLst>
          </p:cNvPr>
          <p:cNvSpPr txBox="1"/>
          <p:nvPr/>
        </p:nvSpPr>
        <p:spPr>
          <a:xfrm>
            <a:off x="2745433" y="2398016"/>
            <a:ext cx="97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Motor Wires</a:t>
            </a:r>
            <a:endParaRPr lang="en-ID" sz="12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1A04D6-FDDE-8CA5-7B6B-4882D732D3C5}"/>
              </a:ext>
            </a:extLst>
          </p:cNvPr>
          <p:cNvGrpSpPr/>
          <p:nvPr/>
        </p:nvGrpSpPr>
        <p:grpSpPr>
          <a:xfrm>
            <a:off x="3806189" y="2632021"/>
            <a:ext cx="844476" cy="225426"/>
            <a:chOff x="4405256" y="1571625"/>
            <a:chExt cx="844476" cy="22542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0A1D8B6-BD89-5836-5F2D-93031E788DE6}"/>
                </a:ext>
              </a:extLst>
            </p:cNvPr>
            <p:cNvSpPr/>
            <p:nvPr/>
          </p:nvSpPr>
          <p:spPr>
            <a:xfrm>
              <a:off x="4405256" y="1571625"/>
              <a:ext cx="844476" cy="22542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D2FF6E8-6413-0D97-6994-CE580987CCA5}"/>
                </a:ext>
              </a:extLst>
            </p:cNvPr>
            <p:cNvSpPr/>
            <p:nvPr/>
          </p:nvSpPr>
          <p:spPr>
            <a:xfrm>
              <a:off x="4488180" y="1630680"/>
              <a:ext cx="114300" cy="11049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D79BDE5-5D55-0C86-3F59-1AC45BEAB415}"/>
                </a:ext>
              </a:extLst>
            </p:cNvPr>
            <p:cNvSpPr/>
            <p:nvPr/>
          </p:nvSpPr>
          <p:spPr>
            <a:xfrm>
              <a:off x="4685404" y="1630680"/>
              <a:ext cx="114300" cy="11049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58D1983-3F99-05DF-BE98-D286E31CA3A0}"/>
                </a:ext>
              </a:extLst>
            </p:cNvPr>
            <p:cNvSpPr/>
            <p:nvPr/>
          </p:nvSpPr>
          <p:spPr>
            <a:xfrm>
              <a:off x="4881732" y="1630680"/>
              <a:ext cx="114300" cy="11049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5CEB7C0-B684-7E55-474C-6969AC9E695A}"/>
                </a:ext>
              </a:extLst>
            </p:cNvPr>
            <p:cNvSpPr/>
            <p:nvPr/>
          </p:nvSpPr>
          <p:spPr>
            <a:xfrm>
              <a:off x="5065901" y="1630680"/>
              <a:ext cx="114300" cy="11049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A5B8C59-D146-9D7A-E3DA-66A6491F68F9}"/>
              </a:ext>
            </a:extLst>
          </p:cNvPr>
          <p:cNvSpPr txBox="1"/>
          <p:nvPr/>
        </p:nvSpPr>
        <p:spPr>
          <a:xfrm>
            <a:off x="3682508" y="2821761"/>
            <a:ext cx="1091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Encoder Wires</a:t>
            </a:r>
            <a:endParaRPr lang="en-ID" sz="12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478C0D2-27B6-F671-4904-FD280C88A061}"/>
              </a:ext>
            </a:extLst>
          </p:cNvPr>
          <p:cNvGrpSpPr/>
          <p:nvPr/>
        </p:nvGrpSpPr>
        <p:grpSpPr>
          <a:xfrm>
            <a:off x="1915135" y="337099"/>
            <a:ext cx="2188400" cy="1539095"/>
            <a:chOff x="295885" y="801105"/>
            <a:chExt cx="2188400" cy="153909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A1EE301-DE42-8ADB-93DF-1DC4C020B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95885" y="801105"/>
              <a:ext cx="2188400" cy="1539095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444A26B-A65C-BEB5-B5D1-AC793BF667D6}"/>
                </a:ext>
              </a:extLst>
            </p:cNvPr>
            <p:cNvSpPr/>
            <p:nvPr/>
          </p:nvSpPr>
          <p:spPr>
            <a:xfrm>
              <a:off x="1669337" y="2054998"/>
              <a:ext cx="114300" cy="11049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73A2A8-6F6E-7A67-411F-93AFB9EF69D4}"/>
                </a:ext>
              </a:extLst>
            </p:cNvPr>
            <p:cNvSpPr/>
            <p:nvPr/>
          </p:nvSpPr>
          <p:spPr>
            <a:xfrm>
              <a:off x="2051433" y="1848623"/>
              <a:ext cx="114300" cy="11049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16BAD85-DA5C-0920-86F0-420B1039656A}"/>
                </a:ext>
              </a:extLst>
            </p:cNvPr>
            <p:cNvSpPr/>
            <p:nvPr/>
          </p:nvSpPr>
          <p:spPr>
            <a:xfrm>
              <a:off x="2051433" y="1653291"/>
              <a:ext cx="114300" cy="1104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B3F93137-2207-52F3-7E05-DE258F76E1F7}"/>
              </a:ext>
            </a:extLst>
          </p:cNvPr>
          <p:cNvGrpSpPr/>
          <p:nvPr/>
        </p:nvGrpSpPr>
        <p:grpSpPr>
          <a:xfrm>
            <a:off x="5157898" y="2042176"/>
            <a:ext cx="555514" cy="3227840"/>
            <a:chOff x="5157898" y="2042176"/>
            <a:chExt cx="555514" cy="322784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FD0B9E8-2672-D614-5E1A-C72A876E2A7D}"/>
                </a:ext>
              </a:extLst>
            </p:cNvPr>
            <p:cNvSpPr/>
            <p:nvPr/>
          </p:nvSpPr>
          <p:spPr>
            <a:xfrm>
              <a:off x="5177192" y="2042176"/>
              <a:ext cx="45719" cy="32278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3970421-F6B6-01DF-46E9-8BC5E439F9D4}"/>
                </a:ext>
              </a:extLst>
            </p:cNvPr>
            <p:cNvSpPr/>
            <p:nvPr/>
          </p:nvSpPr>
          <p:spPr>
            <a:xfrm>
              <a:off x="5251434" y="2042176"/>
              <a:ext cx="45719" cy="3227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1564C48-019E-E230-4840-F419A9C2797D}"/>
                </a:ext>
              </a:extLst>
            </p:cNvPr>
            <p:cNvSpPr/>
            <p:nvPr/>
          </p:nvSpPr>
          <p:spPr>
            <a:xfrm>
              <a:off x="5321532" y="2042176"/>
              <a:ext cx="45719" cy="32278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3486CD1-2B5C-0EBE-65B1-C3B76D845AA5}"/>
                </a:ext>
              </a:extLst>
            </p:cNvPr>
            <p:cNvSpPr/>
            <p:nvPr/>
          </p:nvSpPr>
          <p:spPr>
            <a:xfrm>
              <a:off x="5392326" y="2042176"/>
              <a:ext cx="45719" cy="32278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638BD36-0489-22DE-66F6-22134BB95EC7}"/>
                </a:ext>
              </a:extLst>
            </p:cNvPr>
            <p:cNvSpPr/>
            <p:nvPr/>
          </p:nvSpPr>
          <p:spPr>
            <a:xfrm>
              <a:off x="5473590" y="2042176"/>
              <a:ext cx="45719" cy="322784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BB81D79-B249-B006-A10C-1E1A7ACC5438}"/>
                </a:ext>
              </a:extLst>
            </p:cNvPr>
            <p:cNvSpPr/>
            <p:nvPr/>
          </p:nvSpPr>
          <p:spPr>
            <a:xfrm>
              <a:off x="5554854" y="2042176"/>
              <a:ext cx="45719" cy="322784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54708B4-D567-B779-E0B3-3A6C59BD27CC}"/>
                </a:ext>
              </a:extLst>
            </p:cNvPr>
            <p:cNvSpPr/>
            <p:nvPr/>
          </p:nvSpPr>
          <p:spPr>
            <a:xfrm>
              <a:off x="5631931" y="2042176"/>
              <a:ext cx="45719" cy="32278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4EB4D5A-80F2-9ED6-841B-4D975ACDDE2F}"/>
                </a:ext>
              </a:extLst>
            </p:cNvPr>
            <p:cNvSpPr/>
            <p:nvPr/>
          </p:nvSpPr>
          <p:spPr>
            <a:xfrm rot="5400000">
              <a:off x="3941817" y="3343279"/>
              <a:ext cx="2987675" cy="555514"/>
            </a:xfrm>
            <a:prstGeom prst="rect">
              <a:avLst/>
            </a:prstGeom>
            <a:solidFill>
              <a:schemeClr val="tx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F63D88E-E222-C427-DBDC-5DD35852269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423" t="25903" r="5980" b="12639"/>
          <a:stretch>
            <a:fillRect/>
          </a:stretch>
        </p:blipFill>
        <p:spPr>
          <a:xfrm>
            <a:off x="7207289" y="3944091"/>
            <a:ext cx="3146949" cy="2341565"/>
          </a:xfrm>
          <a:prstGeom prst="rect">
            <a:avLst/>
          </a:prstGeom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F7546356-C487-CB10-412B-D46DA8C4E856}"/>
              </a:ext>
            </a:extLst>
          </p:cNvPr>
          <p:cNvSpPr/>
          <p:nvPr/>
        </p:nvSpPr>
        <p:spPr>
          <a:xfrm>
            <a:off x="7665195" y="5995821"/>
            <a:ext cx="114300" cy="1104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BE72BE9-6FF6-568F-DC82-2CA017FA0FD1}"/>
              </a:ext>
            </a:extLst>
          </p:cNvPr>
          <p:cNvSpPr/>
          <p:nvPr/>
        </p:nvSpPr>
        <p:spPr>
          <a:xfrm>
            <a:off x="7806502" y="5995821"/>
            <a:ext cx="114300" cy="1104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FCE83D2-5008-EF2F-2E68-8D364452A062}"/>
              </a:ext>
            </a:extLst>
          </p:cNvPr>
          <p:cNvSpPr/>
          <p:nvPr/>
        </p:nvSpPr>
        <p:spPr>
          <a:xfrm>
            <a:off x="7934305" y="5995821"/>
            <a:ext cx="114300" cy="11049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2EB84B1-11FA-B913-D0AC-8CD359C7D66D}"/>
              </a:ext>
            </a:extLst>
          </p:cNvPr>
          <p:cNvSpPr/>
          <p:nvPr/>
        </p:nvSpPr>
        <p:spPr>
          <a:xfrm>
            <a:off x="8075612" y="5995821"/>
            <a:ext cx="114300" cy="1104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54057BAA-EBCC-F82E-4CCC-6F4C62B510F9}"/>
              </a:ext>
            </a:extLst>
          </p:cNvPr>
          <p:cNvGrpSpPr/>
          <p:nvPr/>
        </p:nvGrpSpPr>
        <p:grpSpPr>
          <a:xfrm>
            <a:off x="2952184" y="2799359"/>
            <a:ext cx="5180577" cy="3439416"/>
            <a:chOff x="2952184" y="2799359"/>
            <a:chExt cx="5180577" cy="343941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3975CA2-8E3E-480D-4D70-BEED03D441F0}"/>
                </a:ext>
              </a:extLst>
            </p:cNvPr>
            <p:cNvGrpSpPr/>
            <p:nvPr/>
          </p:nvGrpSpPr>
          <p:grpSpPr>
            <a:xfrm>
              <a:off x="4714122" y="3378851"/>
              <a:ext cx="287110" cy="2859924"/>
              <a:chOff x="4714122" y="3378851"/>
              <a:chExt cx="287110" cy="322784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72F9787-56C2-7A54-234C-464C4BCAB2EA}"/>
                  </a:ext>
                </a:extLst>
              </p:cNvPr>
              <p:cNvSpPr/>
              <p:nvPr/>
            </p:nvSpPr>
            <p:spPr>
              <a:xfrm>
                <a:off x="4801235" y="3378851"/>
                <a:ext cx="45719" cy="32278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DA3996D-A8F0-0F3F-80C9-36EE98AA8AAA}"/>
                  </a:ext>
                </a:extLst>
              </p:cNvPr>
              <p:cNvSpPr/>
              <p:nvPr/>
            </p:nvSpPr>
            <p:spPr>
              <a:xfrm>
                <a:off x="4955513" y="3378851"/>
                <a:ext cx="45719" cy="32278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91BB377-3BBD-11FE-D2C1-011314B0FE3E}"/>
                  </a:ext>
                </a:extLst>
              </p:cNvPr>
              <p:cNvSpPr/>
              <p:nvPr/>
            </p:nvSpPr>
            <p:spPr>
              <a:xfrm>
                <a:off x="4877287" y="3378851"/>
                <a:ext cx="45719" cy="322784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1428C63-5187-A66D-0C05-837F50506DA1}"/>
                  </a:ext>
                </a:extLst>
              </p:cNvPr>
              <p:cNvSpPr/>
              <p:nvPr/>
            </p:nvSpPr>
            <p:spPr>
              <a:xfrm>
                <a:off x="4714122" y="3378851"/>
                <a:ext cx="45719" cy="32278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B93AA865-788F-9215-DFAC-35E81AEE13F4}"/>
                </a:ext>
              </a:extLst>
            </p:cNvPr>
            <p:cNvCxnSpPr>
              <a:cxnSpLocks/>
              <a:stCxn id="8" idx="4"/>
              <a:endCxn id="32" idx="0"/>
            </p:cNvCxnSpPr>
            <p:nvPr/>
          </p:nvCxnSpPr>
          <p:spPr>
            <a:xfrm rot="16200000" flipH="1">
              <a:off x="3697006" y="2251762"/>
              <a:ext cx="579492" cy="1674686"/>
            </a:xfrm>
            <a:prstGeom prst="bentConnector3">
              <a:avLst>
                <a:gd name="adj1" fmla="val 70135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EB9996C0-C96C-ACDE-7CD6-0ED244A684CB}"/>
                </a:ext>
              </a:extLst>
            </p:cNvPr>
            <p:cNvCxnSpPr>
              <a:cxnSpLocks/>
              <a:stCxn id="10" idx="4"/>
              <a:endCxn id="35" idx="0"/>
            </p:cNvCxnSpPr>
            <p:nvPr/>
          </p:nvCxnSpPr>
          <p:spPr>
            <a:xfrm rot="16200000" flipH="1">
              <a:off x="3964393" y="2364871"/>
              <a:ext cx="579492" cy="1448467"/>
            </a:xfrm>
            <a:prstGeom prst="bentConnector3">
              <a:avLst>
                <a:gd name="adj1" fmla="val 528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9239C5B3-599E-38C3-9C1E-45D687EB08DB}"/>
                </a:ext>
              </a:extLst>
            </p:cNvPr>
            <p:cNvCxnSpPr>
              <a:cxnSpLocks/>
              <a:stCxn id="9" idx="4"/>
              <a:endCxn id="38" idx="0"/>
            </p:cNvCxnSpPr>
            <p:nvPr/>
          </p:nvCxnSpPr>
          <p:spPr>
            <a:xfrm rot="16200000" flipH="1">
              <a:off x="3833196" y="2311900"/>
              <a:ext cx="579492" cy="1554410"/>
            </a:xfrm>
            <a:prstGeom prst="bentConnector3">
              <a:avLst>
                <a:gd name="adj1" fmla="val 6191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7269A879-EAE1-8842-B8CB-16C49D6EA6DF}"/>
                </a:ext>
              </a:extLst>
            </p:cNvPr>
            <p:cNvCxnSpPr>
              <a:cxnSpLocks/>
              <a:stCxn id="7" idx="4"/>
              <a:endCxn id="40" idx="0"/>
            </p:cNvCxnSpPr>
            <p:nvPr/>
          </p:nvCxnSpPr>
          <p:spPr>
            <a:xfrm rot="16200000" flipH="1">
              <a:off x="3554837" y="2196706"/>
              <a:ext cx="579492" cy="1784797"/>
            </a:xfrm>
            <a:prstGeom prst="bentConnector3">
              <a:avLst>
                <a:gd name="adj1" fmla="val 78353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66101D13-B452-16B0-FCEE-19D65266D5ED}"/>
                </a:ext>
              </a:extLst>
            </p:cNvPr>
            <p:cNvCxnSpPr>
              <a:cxnSpLocks/>
              <a:stCxn id="35" idx="2"/>
              <a:endCxn id="84" idx="4"/>
            </p:cNvCxnSpPr>
            <p:nvPr/>
          </p:nvCxnSpPr>
          <p:spPr>
            <a:xfrm rot="5400000" flipH="1" flipV="1">
              <a:off x="6489335" y="4595348"/>
              <a:ext cx="132464" cy="3154389"/>
            </a:xfrm>
            <a:prstGeom prst="bentConnector3">
              <a:avLst>
                <a:gd name="adj1" fmla="val -17257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35205718-01DB-C7EB-3C66-F9349A7D4B25}"/>
                </a:ext>
              </a:extLst>
            </p:cNvPr>
            <p:cNvCxnSpPr>
              <a:cxnSpLocks/>
              <a:stCxn id="38" idx="2"/>
              <a:endCxn id="83" idx="4"/>
            </p:cNvCxnSpPr>
            <p:nvPr/>
          </p:nvCxnSpPr>
          <p:spPr>
            <a:xfrm rot="5400000" flipH="1" flipV="1">
              <a:off x="6379569" y="4626889"/>
              <a:ext cx="132464" cy="3091308"/>
            </a:xfrm>
            <a:prstGeom prst="bentConnector3">
              <a:avLst>
                <a:gd name="adj1" fmla="val -237291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A831F537-AF8C-1023-DB9B-F5B0FB2942A2}"/>
                </a:ext>
              </a:extLst>
            </p:cNvPr>
            <p:cNvCxnSpPr>
              <a:cxnSpLocks/>
              <a:stCxn id="32" idx="2"/>
              <a:endCxn id="82" idx="4"/>
            </p:cNvCxnSpPr>
            <p:nvPr/>
          </p:nvCxnSpPr>
          <p:spPr>
            <a:xfrm rot="5400000" flipH="1" flipV="1">
              <a:off x="6277641" y="4652764"/>
              <a:ext cx="132464" cy="3039557"/>
            </a:xfrm>
            <a:prstGeom prst="bentConnector3">
              <a:avLst>
                <a:gd name="adj1" fmla="val -294817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771E2629-1796-9B4B-A078-46514A8E25F1}"/>
                </a:ext>
              </a:extLst>
            </p:cNvPr>
            <p:cNvCxnSpPr>
              <a:cxnSpLocks/>
              <a:stCxn id="40" idx="2"/>
              <a:endCxn id="81" idx="4"/>
            </p:cNvCxnSpPr>
            <p:nvPr/>
          </p:nvCxnSpPr>
          <p:spPr>
            <a:xfrm rot="5400000" flipH="1" flipV="1">
              <a:off x="6163431" y="4679861"/>
              <a:ext cx="132464" cy="2985363"/>
            </a:xfrm>
            <a:prstGeom prst="bentConnector3">
              <a:avLst>
                <a:gd name="adj1" fmla="val -337963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7AAFC71-C3F2-AC64-DD42-A6396424B566}"/>
              </a:ext>
            </a:extLst>
          </p:cNvPr>
          <p:cNvGrpSpPr/>
          <p:nvPr/>
        </p:nvGrpSpPr>
        <p:grpSpPr>
          <a:xfrm>
            <a:off x="7374736" y="1291121"/>
            <a:ext cx="1569239" cy="957019"/>
            <a:chOff x="7374736" y="1291121"/>
            <a:chExt cx="1569239" cy="957019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C48F63A-3A89-E1BF-247C-0BB4933C1267}"/>
                </a:ext>
              </a:extLst>
            </p:cNvPr>
            <p:cNvSpPr/>
            <p:nvPr/>
          </p:nvSpPr>
          <p:spPr>
            <a:xfrm>
              <a:off x="7374736" y="1299775"/>
              <a:ext cx="1569239" cy="948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B347392A-845B-995A-FB85-AD70BE6BB7D3}"/>
                </a:ext>
              </a:extLst>
            </p:cNvPr>
            <p:cNvSpPr/>
            <p:nvPr/>
          </p:nvSpPr>
          <p:spPr>
            <a:xfrm>
              <a:off x="7600982" y="2042176"/>
              <a:ext cx="114300" cy="11049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D657A89-AB82-2BF1-2110-771F5037ED69}"/>
                </a:ext>
              </a:extLst>
            </p:cNvPr>
            <p:cNvSpPr/>
            <p:nvPr/>
          </p:nvSpPr>
          <p:spPr>
            <a:xfrm>
              <a:off x="7600982" y="1810333"/>
              <a:ext cx="114300" cy="11049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368FEDA-448C-A784-A1B4-389DFE3CF21D}"/>
                </a:ext>
              </a:extLst>
            </p:cNvPr>
            <p:cNvSpPr/>
            <p:nvPr/>
          </p:nvSpPr>
          <p:spPr>
            <a:xfrm>
              <a:off x="7600982" y="1615001"/>
              <a:ext cx="114300" cy="1104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39B91C2-10E4-1018-BB00-C1B5B92DEF16}"/>
                </a:ext>
              </a:extLst>
            </p:cNvPr>
            <p:cNvSpPr txBox="1"/>
            <p:nvPr/>
          </p:nvSpPr>
          <p:spPr>
            <a:xfrm>
              <a:off x="7374736" y="1291121"/>
              <a:ext cx="14206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Limit Switch Output</a:t>
              </a:r>
              <a:endParaRPr lang="en-ID" sz="120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6AC1924-35B0-4F1D-CAB5-F5EAB5845084}"/>
                </a:ext>
              </a:extLst>
            </p:cNvPr>
            <p:cNvSpPr txBox="1"/>
            <p:nvPr/>
          </p:nvSpPr>
          <p:spPr>
            <a:xfrm>
              <a:off x="7665195" y="1528765"/>
              <a:ext cx="6550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Ground</a:t>
              </a:r>
              <a:endParaRPr lang="en-ID" sz="12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6A51FB2-3B3D-9932-D849-2C6DEEF9812E}"/>
                </a:ext>
              </a:extLst>
            </p:cNvPr>
            <p:cNvSpPr txBox="1"/>
            <p:nvPr/>
          </p:nvSpPr>
          <p:spPr>
            <a:xfrm>
              <a:off x="7665195" y="1733497"/>
              <a:ext cx="349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3V</a:t>
              </a:r>
              <a:endParaRPr lang="en-ID" sz="12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2A69955-8358-2DB1-DD9E-DD1A26943A78}"/>
                </a:ext>
              </a:extLst>
            </p:cNvPr>
            <p:cNvSpPr txBox="1"/>
            <p:nvPr/>
          </p:nvSpPr>
          <p:spPr>
            <a:xfrm>
              <a:off x="7665195" y="1971141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Pin</a:t>
              </a:r>
              <a:endParaRPr lang="en-ID" sz="1200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61F0421-3301-84C4-4ABC-C4D4B8AA61B6}"/>
              </a:ext>
            </a:extLst>
          </p:cNvPr>
          <p:cNvGrpSpPr/>
          <p:nvPr/>
        </p:nvGrpSpPr>
        <p:grpSpPr>
          <a:xfrm>
            <a:off x="7374736" y="2366626"/>
            <a:ext cx="1569239" cy="1205535"/>
            <a:chOff x="7374736" y="2366626"/>
            <a:chExt cx="1569239" cy="1205535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8CCDD78-676A-8A1A-BEDF-8284AD6DD2ED}"/>
                </a:ext>
              </a:extLst>
            </p:cNvPr>
            <p:cNvSpPr/>
            <p:nvPr/>
          </p:nvSpPr>
          <p:spPr>
            <a:xfrm>
              <a:off x="7374736" y="2375280"/>
              <a:ext cx="1569239" cy="11968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B670A1B-9015-25F0-337E-463B7B8B2E24}"/>
                </a:ext>
              </a:extLst>
            </p:cNvPr>
            <p:cNvSpPr txBox="1"/>
            <p:nvPr/>
          </p:nvSpPr>
          <p:spPr>
            <a:xfrm>
              <a:off x="7374736" y="2366626"/>
              <a:ext cx="69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Encoder</a:t>
              </a:r>
              <a:endParaRPr lang="en-ID" sz="120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044D4C0-3232-FF4B-D0C5-0D045D6CD27D}"/>
                </a:ext>
              </a:extLst>
            </p:cNvPr>
            <p:cNvSpPr txBox="1"/>
            <p:nvPr/>
          </p:nvSpPr>
          <p:spPr>
            <a:xfrm>
              <a:off x="7665195" y="2604270"/>
              <a:ext cx="349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5V</a:t>
              </a:r>
              <a:endParaRPr lang="en-ID" sz="12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897DD7E-E127-1894-B990-C7211295C143}"/>
                </a:ext>
              </a:extLst>
            </p:cNvPr>
            <p:cNvSpPr txBox="1"/>
            <p:nvPr/>
          </p:nvSpPr>
          <p:spPr>
            <a:xfrm>
              <a:off x="7665195" y="2809002"/>
              <a:ext cx="6550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Ground</a:t>
              </a:r>
              <a:endParaRPr lang="en-ID" sz="12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7080E5C-EEC5-9770-490C-330ED2565F8D}"/>
                </a:ext>
              </a:extLst>
            </p:cNvPr>
            <p:cNvSpPr txBox="1"/>
            <p:nvPr/>
          </p:nvSpPr>
          <p:spPr>
            <a:xfrm>
              <a:off x="7665195" y="3046646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Pin</a:t>
              </a:r>
              <a:endParaRPr lang="en-ID" sz="1200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E9448C3-DE4F-401F-99FC-7BD023D8F7FE}"/>
                </a:ext>
              </a:extLst>
            </p:cNvPr>
            <p:cNvSpPr/>
            <p:nvPr/>
          </p:nvSpPr>
          <p:spPr>
            <a:xfrm>
              <a:off x="7592104" y="3351362"/>
              <a:ext cx="114300" cy="11049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887DE0F9-218F-9062-1C04-F1563B0D2C09}"/>
                </a:ext>
              </a:extLst>
            </p:cNvPr>
            <p:cNvSpPr/>
            <p:nvPr/>
          </p:nvSpPr>
          <p:spPr>
            <a:xfrm>
              <a:off x="7592104" y="3101402"/>
              <a:ext cx="114300" cy="11049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6093A365-741B-1990-5D1E-36840889EDAA}"/>
                </a:ext>
              </a:extLst>
            </p:cNvPr>
            <p:cNvSpPr/>
            <p:nvPr/>
          </p:nvSpPr>
          <p:spPr>
            <a:xfrm>
              <a:off x="7592104" y="2875724"/>
              <a:ext cx="114300" cy="11049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D803F82E-8E8C-09DF-2148-1A8F0307A74F}"/>
                </a:ext>
              </a:extLst>
            </p:cNvPr>
            <p:cNvSpPr/>
            <p:nvPr/>
          </p:nvSpPr>
          <p:spPr>
            <a:xfrm>
              <a:off x="7600982" y="2670890"/>
              <a:ext cx="114300" cy="11049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4D196B8-423A-F5DC-7BA4-21AB47E12B7D}"/>
                </a:ext>
              </a:extLst>
            </p:cNvPr>
            <p:cNvSpPr txBox="1"/>
            <p:nvPr/>
          </p:nvSpPr>
          <p:spPr>
            <a:xfrm>
              <a:off x="7673536" y="3280164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Pin</a:t>
              </a:r>
              <a:endParaRPr lang="en-ID" sz="1200" dirty="0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1C81820-301B-253E-8EBD-D1098972AA0C}"/>
              </a:ext>
            </a:extLst>
          </p:cNvPr>
          <p:cNvGrpSpPr/>
          <p:nvPr/>
        </p:nvGrpSpPr>
        <p:grpSpPr>
          <a:xfrm>
            <a:off x="3946262" y="2042176"/>
            <a:ext cx="3654720" cy="3227840"/>
            <a:chOff x="3946262" y="2042176"/>
            <a:chExt cx="3654720" cy="3227840"/>
          </a:xfrm>
        </p:grpSpPr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077CA66C-F143-B953-9B99-50CE89B7D8B2}"/>
                </a:ext>
              </a:extLst>
            </p:cNvPr>
            <p:cNvCxnSpPr>
              <a:cxnSpLocks/>
              <a:stCxn id="18" idx="0"/>
              <a:endCxn id="25" idx="0"/>
            </p:cNvCxnSpPr>
            <p:nvPr/>
          </p:nvCxnSpPr>
          <p:spPr>
            <a:xfrm rot="5400000" flipH="1" flipV="1">
              <a:off x="4537568" y="2028592"/>
              <a:ext cx="648900" cy="676068"/>
            </a:xfrm>
            <a:prstGeom prst="bentConnector3">
              <a:avLst>
                <a:gd name="adj1" fmla="val 107584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CB679E61-696E-9B09-171D-284D01D49DC3}"/>
                </a:ext>
              </a:extLst>
            </p:cNvPr>
            <p:cNvCxnSpPr>
              <a:cxnSpLocks/>
              <a:stCxn id="17" idx="0"/>
              <a:endCxn id="26" idx="0"/>
            </p:cNvCxnSpPr>
            <p:nvPr/>
          </p:nvCxnSpPr>
          <p:spPr>
            <a:xfrm rot="5400000" flipH="1" flipV="1">
              <a:off x="4482604" y="1899387"/>
              <a:ext cx="648900" cy="934479"/>
            </a:xfrm>
            <a:prstGeom prst="bentConnector3">
              <a:avLst>
                <a:gd name="adj1" fmla="val 11504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1E596A04-87B9-0FFA-A0A3-2B628A442611}"/>
                </a:ext>
              </a:extLst>
            </p:cNvPr>
            <p:cNvCxnSpPr>
              <a:cxnSpLocks/>
              <a:stCxn id="16" idx="0"/>
              <a:endCxn id="27" idx="0"/>
            </p:cNvCxnSpPr>
            <p:nvPr/>
          </p:nvCxnSpPr>
          <p:spPr>
            <a:xfrm rot="5400000" flipH="1" flipV="1">
              <a:off x="4419489" y="1766174"/>
              <a:ext cx="648900" cy="1200905"/>
            </a:xfrm>
            <a:prstGeom prst="bentConnector3">
              <a:avLst>
                <a:gd name="adj1" fmla="val 122752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9F71EB32-A0BB-7B1B-1AB2-91311EC258DF}"/>
                </a:ext>
              </a:extLst>
            </p:cNvPr>
            <p:cNvCxnSpPr>
              <a:cxnSpLocks/>
              <a:stCxn id="15" idx="0"/>
              <a:endCxn id="28" idx="0"/>
            </p:cNvCxnSpPr>
            <p:nvPr/>
          </p:nvCxnSpPr>
          <p:spPr>
            <a:xfrm rot="5400000" flipH="1" flipV="1">
              <a:off x="4356274" y="1632165"/>
              <a:ext cx="648900" cy="1468923"/>
            </a:xfrm>
            <a:prstGeom prst="bentConnector3">
              <a:avLst>
                <a:gd name="adj1" fmla="val 135229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or: Elbow 141">
              <a:extLst>
                <a:ext uri="{FF2B5EF4-FFF2-40B4-BE49-F238E27FC236}">
                  <a16:creationId xmlns:a16="http://schemas.microsoft.com/office/drawing/2014/main" id="{9E5CD5A0-8C31-871B-B118-91EB7549FAA8}"/>
                </a:ext>
              </a:extLst>
            </p:cNvPr>
            <p:cNvCxnSpPr>
              <a:cxnSpLocks/>
              <a:stCxn id="25" idx="2"/>
              <a:endCxn id="137" idx="2"/>
            </p:cNvCxnSpPr>
            <p:nvPr/>
          </p:nvCxnSpPr>
          <p:spPr>
            <a:xfrm rot="5400000" flipH="1" flipV="1">
              <a:off x="5128576" y="2797611"/>
              <a:ext cx="2543881" cy="2400930"/>
            </a:xfrm>
            <a:prstGeom prst="bentConnector4">
              <a:avLst>
                <a:gd name="adj1" fmla="val -27895"/>
                <a:gd name="adj2" fmla="val 50476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1768D35D-AF63-021C-252B-C803FDE538EE}"/>
                </a:ext>
              </a:extLst>
            </p:cNvPr>
            <p:cNvCxnSpPr>
              <a:cxnSpLocks/>
              <a:stCxn id="26" idx="2"/>
              <a:endCxn id="136" idx="2"/>
            </p:cNvCxnSpPr>
            <p:nvPr/>
          </p:nvCxnSpPr>
          <p:spPr>
            <a:xfrm rot="5400000" flipH="1" flipV="1">
              <a:off x="5263675" y="2941588"/>
              <a:ext cx="2339047" cy="2317810"/>
            </a:xfrm>
            <a:prstGeom prst="bentConnector4">
              <a:avLst>
                <a:gd name="adj1" fmla="val -26876"/>
                <a:gd name="adj2" fmla="val 5193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5892D228-DFFA-A432-DCD8-47A8DD2B27AE}"/>
                </a:ext>
              </a:extLst>
            </p:cNvPr>
            <p:cNvCxnSpPr>
              <a:cxnSpLocks/>
              <a:stCxn id="27" idx="2"/>
              <a:endCxn id="135" idx="2"/>
            </p:cNvCxnSpPr>
            <p:nvPr/>
          </p:nvCxnSpPr>
          <p:spPr>
            <a:xfrm rot="5400000" flipH="1" flipV="1">
              <a:off x="5411563" y="3089476"/>
              <a:ext cx="2113369" cy="2247712"/>
            </a:xfrm>
            <a:prstGeom prst="bentConnector4">
              <a:avLst>
                <a:gd name="adj1" fmla="val -24113"/>
                <a:gd name="adj2" fmla="val 54746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or: Elbow 155">
              <a:extLst>
                <a:ext uri="{FF2B5EF4-FFF2-40B4-BE49-F238E27FC236}">
                  <a16:creationId xmlns:a16="http://schemas.microsoft.com/office/drawing/2014/main" id="{AE0D2919-2B44-6A9E-1443-62F4451A41E3}"/>
                </a:ext>
              </a:extLst>
            </p:cNvPr>
            <p:cNvCxnSpPr>
              <a:cxnSpLocks/>
              <a:stCxn id="28" idx="2"/>
              <a:endCxn id="134" idx="2"/>
            </p:cNvCxnSpPr>
            <p:nvPr/>
          </p:nvCxnSpPr>
          <p:spPr>
            <a:xfrm rot="5400000" flipH="1" flipV="1">
              <a:off x="5571940" y="3249853"/>
              <a:ext cx="1863409" cy="2176918"/>
            </a:xfrm>
            <a:prstGeom prst="bentConnector4">
              <a:avLst>
                <a:gd name="adj1" fmla="val -22747"/>
                <a:gd name="adj2" fmla="val 56651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498B936B-56E7-3B2A-3903-820B9D3F118C}"/>
              </a:ext>
            </a:extLst>
          </p:cNvPr>
          <p:cNvSpPr txBox="1"/>
          <p:nvPr/>
        </p:nvSpPr>
        <p:spPr>
          <a:xfrm>
            <a:off x="8147958" y="3668735"/>
            <a:ext cx="1273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Motor Driver</a:t>
            </a:r>
            <a:endParaRPr lang="en-ID" sz="1600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07E8CE6-1BFE-26F1-EB67-9C38B59F5A68}"/>
              </a:ext>
            </a:extLst>
          </p:cNvPr>
          <p:cNvGrpSpPr/>
          <p:nvPr/>
        </p:nvGrpSpPr>
        <p:grpSpPr>
          <a:xfrm>
            <a:off x="3402887" y="1029885"/>
            <a:ext cx="4198096" cy="4240131"/>
            <a:chOff x="3402887" y="1029885"/>
            <a:chExt cx="4198096" cy="4240131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286ACE68-903B-526E-8258-D5EC672F8BE7}"/>
                </a:ext>
              </a:extLst>
            </p:cNvPr>
            <p:cNvCxnSpPr>
              <a:cxnSpLocks/>
              <a:stCxn id="21" idx="6"/>
              <a:endCxn id="29" idx="0"/>
            </p:cNvCxnSpPr>
            <p:nvPr/>
          </p:nvCxnSpPr>
          <p:spPr>
            <a:xfrm>
              <a:off x="3402887" y="1646237"/>
              <a:ext cx="2093563" cy="395939"/>
            </a:xfrm>
            <a:prstGeom prst="bentConnector2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341C9756-A2F3-921E-6D93-DA0380B424E6}"/>
                </a:ext>
              </a:extLst>
            </p:cNvPr>
            <p:cNvCxnSpPr>
              <a:cxnSpLocks/>
              <a:stCxn id="22" idx="6"/>
              <a:endCxn id="30" idx="0"/>
            </p:cNvCxnSpPr>
            <p:nvPr/>
          </p:nvCxnSpPr>
          <p:spPr>
            <a:xfrm>
              <a:off x="3784983" y="1439862"/>
              <a:ext cx="1792731" cy="602314"/>
            </a:xfrm>
            <a:prstGeom prst="bentConnector2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5B1ADE2E-1C63-5634-C8D1-F53B1C3AE85C}"/>
                </a:ext>
              </a:extLst>
            </p:cNvPr>
            <p:cNvCxnSpPr>
              <a:cxnSpLocks/>
              <a:stCxn id="23" idx="6"/>
              <a:endCxn id="31" idx="0"/>
            </p:cNvCxnSpPr>
            <p:nvPr/>
          </p:nvCxnSpPr>
          <p:spPr>
            <a:xfrm>
              <a:off x="3784983" y="1244530"/>
              <a:ext cx="1869808" cy="797646"/>
            </a:xfrm>
            <a:prstGeom prst="bentConnector2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24E8AEB7-762A-FE75-9F00-FF513D2E79BF}"/>
                </a:ext>
              </a:extLst>
            </p:cNvPr>
            <p:cNvCxnSpPr>
              <a:cxnSpLocks/>
              <a:stCxn id="104" idx="2"/>
              <a:endCxn id="31" idx="2"/>
            </p:cNvCxnSpPr>
            <p:nvPr/>
          </p:nvCxnSpPr>
          <p:spPr>
            <a:xfrm rot="10800000" flipV="1">
              <a:off x="5654792" y="1670246"/>
              <a:ext cx="1946191" cy="3599770"/>
            </a:xfrm>
            <a:prstGeom prst="bentConnector4">
              <a:avLst>
                <a:gd name="adj1" fmla="val 73394"/>
                <a:gd name="adj2" fmla="val 106350"/>
              </a:avLst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04122067-FA4F-4FF8-DC22-A13D572B1ABB}"/>
                </a:ext>
              </a:extLst>
            </p:cNvPr>
            <p:cNvCxnSpPr>
              <a:cxnSpLocks/>
              <a:stCxn id="30" idx="2"/>
              <a:endCxn id="103" idx="2"/>
            </p:cNvCxnSpPr>
            <p:nvPr/>
          </p:nvCxnSpPr>
          <p:spPr>
            <a:xfrm rot="5400000" flipH="1" flipV="1">
              <a:off x="4887129" y="2556163"/>
              <a:ext cx="3404438" cy="2023268"/>
            </a:xfrm>
            <a:prstGeom prst="bentConnector4">
              <a:avLst>
                <a:gd name="adj1" fmla="val -8394"/>
                <a:gd name="adj2" fmla="val 33853"/>
              </a:avLst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or: Elbow 118">
              <a:extLst>
                <a:ext uri="{FF2B5EF4-FFF2-40B4-BE49-F238E27FC236}">
                  <a16:creationId xmlns:a16="http://schemas.microsoft.com/office/drawing/2014/main" id="{15852F74-52DF-941E-A940-C37FDF922A33}"/>
                </a:ext>
              </a:extLst>
            </p:cNvPr>
            <p:cNvCxnSpPr>
              <a:cxnSpLocks/>
              <a:stCxn id="29" idx="2"/>
              <a:endCxn id="102" idx="2"/>
            </p:cNvCxnSpPr>
            <p:nvPr/>
          </p:nvCxnSpPr>
          <p:spPr>
            <a:xfrm rot="5400000" flipH="1" flipV="1">
              <a:off x="4962418" y="2631453"/>
              <a:ext cx="3172595" cy="2104532"/>
            </a:xfrm>
            <a:prstGeom prst="bentConnector4">
              <a:avLst>
                <a:gd name="adj1" fmla="val -10808"/>
                <a:gd name="adj2" fmla="val 40812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1A015DF5-79BC-3535-9A9B-68163CB00851}"/>
                </a:ext>
              </a:extLst>
            </p:cNvPr>
            <p:cNvSpPr txBox="1"/>
            <p:nvPr/>
          </p:nvSpPr>
          <p:spPr>
            <a:xfrm>
              <a:off x="3991666" y="1429620"/>
              <a:ext cx="499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COM</a:t>
              </a:r>
              <a:endParaRPr lang="en-ID" sz="1200" dirty="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90EB32E-4A60-4439-7FB4-EF50D0F033D9}"/>
                </a:ext>
              </a:extLst>
            </p:cNvPr>
            <p:cNvSpPr txBox="1"/>
            <p:nvPr/>
          </p:nvSpPr>
          <p:spPr>
            <a:xfrm>
              <a:off x="4310849" y="1206098"/>
              <a:ext cx="3866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NO</a:t>
              </a:r>
              <a:endParaRPr lang="en-ID" sz="12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D7EA791-7FCD-F931-07A9-53BF16386255}"/>
                </a:ext>
              </a:extLst>
            </p:cNvPr>
            <p:cNvSpPr txBox="1"/>
            <p:nvPr/>
          </p:nvSpPr>
          <p:spPr>
            <a:xfrm>
              <a:off x="4557637" y="1029885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NC</a:t>
              </a:r>
              <a:endParaRPr lang="en-ID" sz="1200" dirty="0"/>
            </a:p>
          </p:txBody>
        </p:sp>
      </p:grpSp>
      <p:sp>
        <p:nvSpPr>
          <p:cNvPr id="174" name="Speech Bubble: Rectangle 173">
            <a:extLst>
              <a:ext uri="{FF2B5EF4-FFF2-40B4-BE49-F238E27FC236}">
                <a16:creationId xmlns:a16="http://schemas.microsoft.com/office/drawing/2014/main" id="{36AB356D-16AD-A2A8-57D7-850196292BC4}"/>
              </a:ext>
            </a:extLst>
          </p:cNvPr>
          <p:cNvSpPr/>
          <p:nvPr/>
        </p:nvSpPr>
        <p:spPr>
          <a:xfrm>
            <a:off x="5968974" y="684041"/>
            <a:ext cx="1132866" cy="438640"/>
          </a:xfrm>
          <a:prstGeom prst="wedgeRectCallout">
            <a:avLst>
              <a:gd name="adj1" fmla="val -72732"/>
              <a:gd name="adj2" fmla="val 30486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Total Length: 70 cm</a:t>
            </a:r>
            <a:endParaRPr lang="en-ID" sz="1200" dirty="0"/>
          </a:p>
        </p:txBody>
      </p:sp>
      <p:sp>
        <p:nvSpPr>
          <p:cNvPr id="175" name="Speech Bubble: Rectangle 174">
            <a:extLst>
              <a:ext uri="{FF2B5EF4-FFF2-40B4-BE49-F238E27FC236}">
                <a16:creationId xmlns:a16="http://schemas.microsoft.com/office/drawing/2014/main" id="{63338B76-542C-7306-A6B5-CEEB9409A4C6}"/>
              </a:ext>
            </a:extLst>
          </p:cNvPr>
          <p:cNvSpPr/>
          <p:nvPr/>
        </p:nvSpPr>
        <p:spPr>
          <a:xfrm>
            <a:off x="2978951" y="6158182"/>
            <a:ext cx="1132866" cy="438640"/>
          </a:xfrm>
          <a:prstGeom prst="wedgeRectCallout">
            <a:avLst>
              <a:gd name="adj1" fmla="val 103049"/>
              <a:gd name="adj2" fmla="val -993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Add Extension: 34 cm</a:t>
            </a:r>
            <a:endParaRPr lang="en-ID" sz="1200" dirty="0"/>
          </a:p>
        </p:txBody>
      </p:sp>
      <p:sp>
        <p:nvSpPr>
          <p:cNvPr id="176" name="Speech Bubble: Rectangle 175">
            <a:extLst>
              <a:ext uri="{FF2B5EF4-FFF2-40B4-BE49-F238E27FC236}">
                <a16:creationId xmlns:a16="http://schemas.microsoft.com/office/drawing/2014/main" id="{FF4FAB25-62BB-A46A-56C5-F168771B9584}"/>
              </a:ext>
            </a:extLst>
          </p:cNvPr>
          <p:cNvSpPr/>
          <p:nvPr/>
        </p:nvSpPr>
        <p:spPr>
          <a:xfrm>
            <a:off x="4003413" y="348695"/>
            <a:ext cx="1442796" cy="438641"/>
          </a:xfrm>
          <a:prstGeom prst="wedgeRectCallout">
            <a:avLst>
              <a:gd name="adj1" fmla="val 27203"/>
              <a:gd name="adj2" fmla="val 14736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Length: 12 cm</a:t>
            </a:r>
          </a:p>
          <a:p>
            <a:pPr algn="ctr"/>
            <a:r>
              <a:rPr lang="en-GB" sz="1100" dirty="0"/>
              <a:t>(remove from shield)</a:t>
            </a: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408393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5" grpId="0" animBg="1"/>
      <p:bldP spid="1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A684A-48BA-135D-8698-E956650AA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907AC8-3A26-94DA-49ED-6B0D9C4A4BB2}"/>
              </a:ext>
            </a:extLst>
          </p:cNvPr>
          <p:cNvSpPr txBox="1"/>
          <p:nvPr/>
        </p:nvSpPr>
        <p:spPr>
          <a:xfrm>
            <a:off x="91440" y="59167"/>
            <a:ext cx="1708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u="sng" dirty="0"/>
              <a:t>J3 Motor</a:t>
            </a:r>
            <a:endParaRPr lang="en-ID" sz="32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555E2-E2CF-DD68-9F05-D8148CBC36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607" r="19174" b="12711"/>
          <a:stretch>
            <a:fillRect/>
          </a:stretch>
        </p:blipFill>
        <p:spPr>
          <a:xfrm>
            <a:off x="2308678" y="3296069"/>
            <a:ext cx="2038574" cy="285992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07AC3B0-492C-AF66-2E28-F71E4F763CC9}"/>
              </a:ext>
            </a:extLst>
          </p:cNvPr>
          <p:cNvGrpSpPr/>
          <p:nvPr/>
        </p:nvGrpSpPr>
        <p:grpSpPr>
          <a:xfrm>
            <a:off x="2812111" y="2629814"/>
            <a:ext cx="844476" cy="225426"/>
            <a:chOff x="4405256" y="1571625"/>
            <a:chExt cx="844476" cy="22542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7E62225-459B-2509-41F3-64AD968FC85A}"/>
                </a:ext>
              </a:extLst>
            </p:cNvPr>
            <p:cNvSpPr/>
            <p:nvPr/>
          </p:nvSpPr>
          <p:spPr>
            <a:xfrm>
              <a:off x="4405256" y="1571625"/>
              <a:ext cx="844476" cy="22542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4EF1DD3-05E1-F611-4F53-906D783E67E1}"/>
                </a:ext>
              </a:extLst>
            </p:cNvPr>
            <p:cNvSpPr/>
            <p:nvPr/>
          </p:nvSpPr>
          <p:spPr>
            <a:xfrm>
              <a:off x="4488180" y="1630680"/>
              <a:ext cx="114300" cy="11049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C79233-7560-A9F7-71B7-8FC1D6C08BB9}"/>
                </a:ext>
              </a:extLst>
            </p:cNvPr>
            <p:cNvSpPr/>
            <p:nvPr/>
          </p:nvSpPr>
          <p:spPr>
            <a:xfrm>
              <a:off x="4685404" y="1630680"/>
              <a:ext cx="114300" cy="11049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097A3E0-0D6D-851C-6362-A9E078B9D38E}"/>
                </a:ext>
              </a:extLst>
            </p:cNvPr>
            <p:cNvSpPr/>
            <p:nvPr/>
          </p:nvSpPr>
          <p:spPr>
            <a:xfrm>
              <a:off x="4881732" y="1630680"/>
              <a:ext cx="114300" cy="11049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155CD0F-4508-9A14-D204-239D8058A1D2}"/>
                </a:ext>
              </a:extLst>
            </p:cNvPr>
            <p:cNvSpPr/>
            <p:nvPr/>
          </p:nvSpPr>
          <p:spPr>
            <a:xfrm>
              <a:off x="5065901" y="1630680"/>
              <a:ext cx="114300" cy="11049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7FDC07A-3BD7-634A-DE2A-DAA21056BABD}"/>
              </a:ext>
            </a:extLst>
          </p:cNvPr>
          <p:cNvSpPr txBox="1"/>
          <p:nvPr/>
        </p:nvSpPr>
        <p:spPr>
          <a:xfrm>
            <a:off x="2745433" y="2398016"/>
            <a:ext cx="97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Motor Wires</a:t>
            </a:r>
            <a:endParaRPr lang="en-ID" sz="12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08C39E-691D-5BD8-7466-13253B09BD47}"/>
              </a:ext>
            </a:extLst>
          </p:cNvPr>
          <p:cNvGrpSpPr/>
          <p:nvPr/>
        </p:nvGrpSpPr>
        <p:grpSpPr>
          <a:xfrm>
            <a:off x="3806189" y="2632021"/>
            <a:ext cx="844476" cy="225426"/>
            <a:chOff x="4405256" y="1571625"/>
            <a:chExt cx="844476" cy="22542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281F335-17CC-9C5A-C57F-4ECA3C723B6E}"/>
                </a:ext>
              </a:extLst>
            </p:cNvPr>
            <p:cNvSpPr/>
            <p:nvPr/>
          </p:nvSpPr>
          <p:spPr>
            <a:xfrm>
              <a:off x="4405256" y="1571625"/>
              <a:ext cx="844476" cy="22542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F31F688-CCF2-D36B-0C94-61003216C2BC}"/>
                </a:ext>
              </a:extLst>
            </p:cNvPr>
            <p:cNvSpPr/>
            <p:nvPr/>
          </p:nvSpPr>
          <p:spPr>
            <a:xfrm>
              <a:off x="4488180" y="1630680"/>
              <a:ext cx="114300" cy="11049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FACF647-6A66-B717-D0DA-8C3E319C99AA}"/>
                </a:ext>
              </a:extLst>
            </p:cNvPr>
            <p:cNvSpPr/>
            <p:nvPr/>
          </p:nvSpPr>
          <p:spPr>
            <a:xfrm>
              <a:off x="4685404" y="1630680"/>
              <a:ext cx="114300" cy="11049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C106795-2B2E-8C2A-53AD-F9EC0C4BA790}"/>
                </a:ext>
              </a:extLst>
            </p:cNvPr>
            <p:cNvSpPr/>
            <p:nvPr/>
          </p:nvSpPr>
          <p:spPr>
            <a:xfrm>
              <a:off x="4881732" y="1630680"/>
              <a:ext cx="114300" cy="11049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2D7FAE4-2E33-4331-BD38-02491F42C2A2}"/>
                </a:ext>
              </a:extLst>
            </p:cNvPr>
            <p:cNvSpPr/>
            <p:nvPr/>
          </p:nvSpPr>
          <p:spPr>
            <a:xfrm>
              <a:off x="5065901" y="1630680"/>
              <a:ext cx="114300" cy="11049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26B1012-B04E-2F16-D745-7CAE427FAD24}"/>
              </a:ext>
            </a:extLst>
          </p:cNvPr>
          <p:cNvSpPr txBox="1"/>
          <p:nvPr/>
        </p:nvSpPr>
        <p:spPr>
          <a:xfrm>
            <a:off x="3682508" y="2821761"/>
            <a:ext cx="1091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Encoder Wires</a:t>
            </a:r>
            <a:endParaRPr lang="en-ID" sz="12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0CE33AF-348E-754C-DF9C-04946CCC134A}"/>
              </a:ext>
            </a:extLst>
          </p:cNvPr>
          <p:cNvGrpSpPr/>
          <p:nvPr/>
        </p:nvGrpSpPr>
        <p:grpSpPr>
          <a:xfrm>
            <a:off x="1915135" y="337099"/>
            <a:ext cx="2188400" cy="1539095"/>
            <a:chOff x="295885" y="801105"/>
            <a:chExt cx="2188400" cy="153909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FCB831C-7804-F7F6-863C-729F2C17E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95885" y="801105"/>
              <a:ext cx="2188400" cy="1539095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7A825D4-52DC-9461-4192-067F0F189887}"/>
                </a:ext>
              </a:extLst>
            </p:cNvPr>
            <p:cNvSpPr/>
            <p:nvPr/>
          </p:nvSpPr>
          <p:spPr>
            <a:xfrm>
              <a:off x="1669337" y="2054998"/>
              <a:ext cx="114300" cy="11049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E4456B5-692D-4471-BDCF-D356644649C7}"/>
                </a:ext>
              </a:extLst>
            </p:cNvPr>
            <p:cNvSpPr/>
            <p:nvPr/>
          </p:nvSpPr>
          <p:spPr>
            <a:xfrm>
              <a:off x="2051433" y="1848623"/>
              <a:ext cx="114300" cy="11049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BA7E64C-4269-6A6A-36F7-6C70163C3913}"/>
                </a:ext>
              </a:extLst>
            </p:cNvPr>
            <p:cNvSpPr/>
            <p:nvPr/>
          </p:nvSpPr>
          <p:spPr>
            <a:xfrm>
              <a:off x="2051433" y="1653291"/>
              <a:ext cx="114300" cy="1104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901FAC90-4CEA-4467-E689-79C6CAED6DE4}"/>
              </a:ext>
            </a:extLst>
          </p:cNvPr>
          <p:cNvGrpSpPr/>
          <p:nvPr/>
        </p:nvGrpSpPr>
        <p:grpSpPr>
          <a:xfrm>
            <a:off x="5157898" y="2042176"/>
            <a:ext cx="555514" cy="3227840"/>
            <a:chOff x="5157898" y="2042176"/>
            <a:chExt cx="555514" cy="322784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E3F47DD-6322-711A-74B3-3E4D0BD224C5}"/>
                </a:ext>
              </a:extLst>
            </p:cNvPr>
            <p:cNvSpPr/>
            <p:nvPr/>
          </p:nvSpPr>
          <p:spPr>
            <a:xfrm>
              <a:off x="5177192" y="2042176"/>
              <a:ext cx="45719" cy="32278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AAA187D-DD93-0F99-67B0-5BF7486F2A60}"/>
                </a:ext>
              </a:extLst>
            </p:cNvPr>
            <p:cNvSpPr/>
            <p:nvPr/>
          </p:nvSpPr>
          <p:spPr>
            <a:xfrm>
              <a:off x="5251434" y="2042176"/>
              <a:ext cx="45719" cy="3227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1430C05-99C9-3DAC-3B76-323859671FED}"/>
                </a:ext>
              </a:extLst>
            </p:cNvPr>
            <p:cNvSpPr/>
            <p:nvPr/>
          </p:nvSpPr>
          <p:spPr>
            <a:xfrm>
              <a:off x="5321532" y="2042176"/>
              <a:ext cx="45719" cy="32278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4E5FE28-3F0A-4813-E930-554AB2B409B0}"/>
                </a:ext>
              </a:extLst>
            </p:cNvPr>
            <p:cNvSpPr/>
            <p:nvPr/>
          </p:nvSpPr>
          <p:spPr>
            <a:xfrm>
              <a:off x="5392326" y="2042176"/>
              <a:ext cx="45719" cy="32278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DBF3A35-E6DA-FD44-E2F5-4EDA43571001}"/>
                </a:ext>
              </a:extLst>
            </p:cNvPr>
            <p:cNvSpPr/>
            <p:nvPr/>
          </p:nvSpPr>
          <p:spPr>
            <a:xfrm>
              <a:off x="5473590" y="2042176"/>
              <a:ext cx="45719" cy="322784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E51E10E-1CF4-404C-D2AD-1B6B6A3A1EAA}"/>
                </a:ext>
              </a:extLst>
            </p:cNvPr>
            <p:cNvSpPr/>
            <p:nvPr/>
          </p:nvSpPr>
          <p:spPr>
            <a:xfrm>
              <a:off x="5554854" y="2042176"/>
              <a:ext cx="45719" cy="322784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8C6379C-4744-15A6-7C3D-6EBCB7747636}"/>
                </a:ext>
              </a:extLst>
            </p:cNvPr>
            <p:cNvSpPr/>
            <p:nvPr/>
          </p:nvSpPr>
          <p:spPr>
            <a:xfrm>
              <a:off x="5631931" y="2042176"/>
              <a:ext cx="45719" cy="32278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7447269-71C9-B9A6-D9C9-B38C4ADA5B1D}"/>
                </a:ext>
              </a:extLst>
            </p:cNvPr>
            <p:cNvSpPr/>
            <p:nvPr/>
          </p:nvSpPr>
          <p:spPr>
            <a:xfrm rot="5400000">
              <a:off x="3941817" y="3343279"/>
              <a:ext cx="2987675" cy="555514"/>
            </a:xfrm>
            <a:prstGeom prst="rect">
              <a:avLst/>
            </a:prstGeom>
            <a:solidFill>
              <a:schemeClr val="tx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2040802-3FA5-5A74-3717-18A3E8FA34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423" t="25903" r="5980" b="12639"/>
          <a:stretch>
            <a:fillRect/>
          </a:stretch>
        </p:blipFill>
        <p:spPr>
          <a:xfrm>
            <a:off x="7207289" y="3944091"/>
            <a:ext cx="3146949" cy="2341565"/>
          </a:xfrm>
          <a:prstGeom prst="rect">
            <a:avLst/>
          </a:prstGeom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D8AB3DF8-7FD6-C603-C68E-DF6ECF8157BF}"/>
              </a:ext>
            </a:extLst>
          </p:cNvPr>
          <p:cNvSpPr/>
          <p:nvPr/>
        </p:nvSpPr>
        <p:spPr>
          <a:xfrm>
            <a:off x="7665195" y="5995821"/>
            <a:ext cx="114300" cy="1104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515EA79-902A-F96B-35F4-744B06DD119E}"/>
              </a:ext>
            </a:extLst>
          </p:cNvPr>
          <p:cNvSpPr/>
          <p:nvPr/>
        </p:nvSpPr>
        <p:spPr>
          <a:xfrm>
            <a:off x="7806502" y="5995821"/>
            <a:ext cx="114300" cy="1104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BCBCEE0-FE35-957A-53AF-BCDF3452D151}"/>
              </a:ext>
            </a:extLst>
          </p:cNvPr>
          <p:cNvSpPr/>
          <p:nvPr/>
        </p:nvSpPr>
        <p:spPr>
          <a:xfrm>
            <a:off x="7934305" y="5995821"/>
            <a:ext cx="114300" cy="11049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004BC16-8DA8-6B9A-3490-EEF0E8CFE092}"/>
              </a:ext>
            </a:extLst>
          </p:cNvPr>
          <p:cNvSpPr/>
          <p:nvPr/>
        </p:nvSpPr>
        <p:spPr>
          <a:xfrm>
            <a:off x="8075612" y="5995821"/>
            <a:ext cx="114300" cy="1104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6587D904-B255-8E69-EECF-35530C0FAB6D}"/>
              </a:ext>
            </a:extLst>
          </p:cNvPr>
          <p:cNvGrpSpPr/>
          <p:nvPr/>
        </p:nvGrpSpPr>
        <p:grpSpPr>
          <a:xfrm>
            <a:off x="2952184" y="2799359"/>
            <a:ext cx="5180577" cy="3439416"/>
            <a:chOff x="2952184" y="2799359"/>
            <a:chExt cx="5180577" cy="343941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B192319-A3A7-35DE-4F83-673E3A8673C0}"/>
                </a:ext>
              </a:extLst>
            </p:cNvPr>
            <p:cNvGrpSpPr/>
            <p:nvPr/>
          </p:nvGrpSpPr>
          <p:grpSpPr>
            <a:xfrm>
              <a:off x="4714122" y="3378851"/>
              <a:ext cx="287110" cy="2859924"/>
              <a:chOff x="4714122" y="3378851"/>
              <a:chExt cx="287110" cy="322784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A24358-2ED7-8395-DBBA-6DBD67E053CA}"/>
                  </a:ext>
                </a:extLst>
              </p:cNvPr>
              <p:cNvSpPr/>
              <p:nvPr/>
            </p:nvSpPr>
            <p:spPr>
              <a:xfrm>
                <a:off x="4801235" y="3378851"/>
                <a:ext cx="45719" cy="32278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EB7494D-DE0C-A10D-644D-27D27BDA26F7}"/>
                  </a:ext>
                </a:extLst>
              </p:cNvPr>
              <p:cNvSpPr/>
              <p:nvPr/>
            </p:nvSpPr>
            <p:spPr>
              <a:xfrm>
                <a:off x="4955513" y="3378851"/>
                <a:ext cx="45719" cy="32278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FE3A7A6-0BCA-43FF-39B5-F95F4BEA2295}"/>
                  </a:ext>
                </a:extLst>
              </p:cNvPr>
              <p:cNvSpPr/>
              <p:nvPr/>
            </p:nvSpPr>
            <p:spPr>
              <a:xfrm>
                <a:off x="4877287" y="3378851"/>
                <a:ext cx="45719" cy="322784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4CBA87D-A96A-53BB-C741-BA65619D39F3}"/>
                  </a:ext>
                </a:extLst>
              </p:cNvPr>
              <p:cNvSpPr/>
              <p:nvPr/>
            </p:nvSpPr>
            <p:spPr>
              <a:xfrm>
                <a:off x="4714122" y="3378851"/>
                <a:ext cx="45719" cy="32278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90303702-0336-925B-7F25-74F2F4C56F42}"/>
                </a:ext>
              </a:extLst>
            </p:cNvPr>
            <p:cNvCxnSpPr>
              <a:cxnSpLocks/>
              <a:stCxn id="8" idx="4"/>
              <a:endCxn id="32" idx="0"/>
            </p:cNvCxnSpPr>
            <p:nvPr/>
          </p:nvCxnSpPr>
          <p:spPr>
            <a:xfrm rot="16200000" flipH="1">
              <a:off x="3697006" y="2251762"/>
              <a:ext cx="579492" cy="1674686"/>
            </a:xfrm>
            <a:prstGeom prst="bentConnector3">
              <a:avLst>
                <a:gd name="adj1" fmla="val 70135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3CE2000D-B8EA-39E9-618D-085AB584D39F}"/>
                </a:ext>
              </a:extLst>
            </p:cNvPr>
            <p:cNvCxnSpPr>
              <a:cxnSpLocks/>
              <a:stCxn id="10" idx="4"/>
              <a:endCxn id="35" idx="0"/>
            </p:cNvCxnSpPr>
            <p:nvPr/>
          </p:nvCxnSpPr>
          <p:spPr>
            <a:xfrm rot="16200000" flipH="1">
              <a:off x="3964393" y="2364871"/>
              <a:ext cx="579492" cy="1448467"/>
            </a:xfrm>
            <a:prstGeom prst="bentConnector3">
              <a:avLst>
                <a:gd name="adj1" fmla="val 528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6C00AAB7-A0BB-F38C-6006-CD66F8850A6E}"/>
                </a:ext>
              </a:extLst>
            </p:cNvPr>
            <p:cNvCxnSpPr>
              <a:cxnSpLocks/>
              <a:stCxn id="9" idx="4"/>
              <a:endCxn id="38" idx="0"/>
            </p:cNvCxnSpPr>
            <p:nvPr/>
          </p:nvCxnSpPr>
          <p:spPr>
            <a:xfrm rot="16200000" flipH="1">
              <a:off x="3833196" y="2311900"/>
              <a:ext cx="579492" cy="1554410"/>
            </a:xfrm>
            <a:prstGeom prst="bentConnector3">
              <a:avLst>
                <a:gd name="adj1" fmla="val 6191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E5A04162-469E-C0BC-F9E4-3C51222143A7}"/>
                </a:ext>
              </a:extLst>
            </p:cNvPr>
            <p:cNvCxnSpPr>
              <a:cxnSpLocks/>
              <a:stCxn id="7" idx="4"/>
              <a:endCxn id="40" idx="0"/>
            </p:cNvCxnSpPr>
            <p:nvPr/>
          </p:nvCxnSpPr>
          <p:spPr>
            <a:xfrm rot="16200000" flipH="1">
              <a:off x="3554837" y="2196706"/>
              <a:ext cx="579492" cy="1784797"/>
            </a:xfrm>
            <a:prstGeom prst="bentConnector3">
              <a:avLst>
                <a:gd name="adj1" fmla="val 78353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534DDE38-D8EC-2A26-69E7-D116785CC063}"/>
                </a:ext>
              </a:extLst>
            </p:cNvPr>
            <p:cNvCxnSpPr>
              <a:cxnSpLocks/>
              <a:stCxn id="35" idx="2"/>
              <a:endCxn id="84" idx="4"/>
            </p:cNvCxnSpPr>
            <p:nvPr/>
          </p:nvCxnSpPr>
          <p:spPr>
            <a:xfrm rot="5400000" flipH="1" flipV="1">
              <a:off x="6489335" y="4595348"/>
              <a:ext cx="132464" cy="3154389"/>
            </a:xfrm>
            <a:prstGeom prst="bentConnector3">
              <a:avLst>
                <a:gd name="adj1" fmla="val -17257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C2E4EB61-CDC0-36E8-19EA-A00ABF8733D9}"/>
                </a:ext>
              </a:extLst>
            </p:cNvPr>
            <p:cNvCxnSpPr>
              <a:cxnSpLocks/>
              <a:stCxn id="38" idx="2"/>
              <a:endCxn id="83" idx="4"/>
            </p:cNvCxnSpPr>
            <p:nvPr/>
          </p:nvCxnSpPr>
          <p:spPr>
            <a:xfrm rot="5400000" flipH="1" flipV="1">
              <a:off x="6379569" y="4626889"/>
              <a:ext cx="132464" cy="3091308"/>
            </a:xfrm>
            <a:prstGeom prst="bentConnector3">
              <a:avLst>
                <a:gd name="adj1" fmla="val -237291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B062DD34-9E8C-CDAD-9BD4-A8835643A828}"/>
                </a:ext>
              </a:extLst>
            </p:cNvPr>
            <p:cNvCxnSpPr>
              <a:cxnSpLocks/>
              <a:stCxn id="32" idx="2"/>
              <a:endCxn id="82" idx="4"/>
            </p:cNvCxnSpPr>
            <p:nvPr/>
          </p:nvCxnSpPr>
          <p:spPr>
            <a:xfrm rot="5400000" flipH="1" flipV="1">
              <a:off x="6277641" y="4652764"/>
              <a:ext cx="132464" cy="3039557"/>
            </a:xfrm>
            <a:prstGeom prst="bentConnector3">
              <a:avLst>
                <a:gd name="adj1" fmla="val -294817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0F467166-AC16-51BD-9A41-655A1827949E}"/>
                </a:ext>
              </a:extLst>
            </p:cNvPr>
            <p:cNvCxnSpPr>
              <a:cxnSpLocks/>
              <a:stCxn id="40" idx="2"/>
              <a:endCxn id="81" idx="4"/>
            </p:cNvCxnSpPr>
            <p:nvPr/>
          </p:nvCxnSpPr>
          <p:spPr>
            <a:xfrm rot="5400000" flipH="1" flipV="1">
              <a:off x="6163431" y="4679861"/>
              <a:ext cx="132464" cy="2985363"/>
            </a:xfrm>
            <a:prstGeom prst="bentConnector3">
              <a:avLst>
                <a:gd name="adj1" fmla="val -337963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A382093-8DFE-9A09-61C0-4442329438C4}"/>
              </a:ext>
            </a:extLst>
          </p:cNvPr>
          <p:cNvGrpSpPr/>
          <p:nvPr/>
        </p:nvGrpSpPr>
        <p:grpSpPr>
          <a:xfrm>
            <a:off x="7374736" y="1291121"/>
            <a:ext cx="1569239" cy="957019"/>
            <a:chOff x="7374736" y="1291121"/>
            <a:chExt cx="1569239" cy="957019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8864D24-F1DB-443C-B290-42BDB8F5E96D}"/>
                </a:ext>
              </a:extLst>
            </p:cNvPr>
            <p:cNvSpPr/>
            <p:nvPr/>
          </p:nvSpPr>
          <p:spPr>
            <a:xfrm>
              <a:off x="7374736" y="1299775"/>
              <a:ext cx="1569239" cy="948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8E32058D-17FD-CF04-F6A1-FB7371CA0E1B}"/>
                </a:ext>
              </a:extLst>
            </p:cNvPr>
            <p:cNvSpPr/>
            <p:nvPr/>
          </p:nvSpPr>
          <p:spPr>
            <a:xfrm>
              <a:off x="7600982" y="2042176"/>
              <a:ext cx="114300" cy="11049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9BAEB8A-7B56-35B4-3784-1097D3571D2B}"/>
                </a:ext>
              </a:extLst>
            </p:cNvPr>
            <p:cNvSpPr/>
            <p:nvPr/>
          </p:nvSpPr>
          <p:spPr>
            <a:xfrm>
              <a:off x="7600982" y="1810333"/>
              <a:ext cx="114300" cy="11049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9EEE099-7CF0-5482-D695-CC0383A2022B}"/>
                </a:ext>
              </a:extLst>
            </p:cNvPr>
            <p:cNvSpPr/>
            <p:nvPr/>
          </p:nvSpPr>
          <p:spPr>
            <a:xfrm>
              <a:off x="7600982" y="1615001"/>
              <a:ext cx="114300" cy="1104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9D3CF1D-FD28-2E63-F52F-D016F6F7DD4C}"/>
                </a:ext>
              </a:extLst>
            </p:cNvPr>
            <p:cNvSpPr txBox="1"/>
            <p:nvPr/>
          </p:nvSpPr>
          <p:spPr>
            <a:xfrm>
              <a:off x="7374736" y="1291121"/>
              <a:ext cx="14206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Limit Switch Output</a:t>
              </a:r>
              <a:endParaRPr lang="en-ID" sz="120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4CE29B3-902F-377C-76CB-CF786BB874EA}"/>
                </a:ext>
              </a:extLst>
            </p:cNvPr>
            <p:cNvSpPr txBox="1"/>
            <p:nvPr/>
          </p:nvSpPr>
          <p:spPr>
            <a:xfrm>
              <a:off x="7665195" y="1528765"/>
              <a:ext cx="6550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Ground</a:t>
              </a:r>
              <a:endParaRPr lang="en-ID" sz="12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D191102-F537-B168-6D2A-C55D0D5F1F4E}"/>
                </a:ext>
              </a:extLst>
            </p:cNvPr>
            <p:cNvSpPr txBox="1"/>
            <p:nvPr/>
          </p:nvSpPr>
          <p:spPr>
            <a:xfrm>
              <a:off x="7665195" y="1733497"/>
              <a:ext cx="349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3V</a:t>
              </a:r>
              <a:endParaRPr lang="en-ID" sz="12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D7936E5-F43F-BB89-DFF1-5DE0E436D9DE}"/>
                </a:ext>
              </a:extLst>
            </p:cNvPr>
            <p:cNvSpPr txBox="1"/>
            <p:nvPr/>
          </p:nvSpPr>
          <p:spPr>
            <a:xfrm>
              <a:off x="7665195" y="1971141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Pin</a:t>
              </a:r>
              <a:endParaRPr lang="en-ID" sz="1200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606278D-A055-64EF-29A7-5C0B42C3AAD0}"/>
              </a:ext>
            </a:extLst>
          </p:cNvPr>
          <p:cNvGrpSpPr/>
          <p:nvPr/>
        </p:nvGrpSpPr>
        <p:grpSpPr>
          <a:xfrm>
            <a:off x="7374736" y="2366626"/>
            <a:ext cx="1569239" cy="1205535"/>
            <a:chOff x="7374736" y="2366626"/>
            <a:chExt cx="1569239" cy="1205535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46FEE7B-1A12-EA7B-A0E5-3962A0478B35}"/>
                </a:ext>
              </a:extLst>
            </p:cNvPr>
            <p:cNvSpPr/>
            <p:nvPr/>
          </p:nvSpPr>
          <p:spPr>
            <a:xfrm>
              <a:off x="7374736" y="2375280"/>
              <a:ext cx="1569239" cy="11968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AE74E68-A1AA-A4B2-9139-3E66123B5570}"/>
                </a:ext>
              </a:extLst>
            </p:cNvPr>
            <p:cNvSpPr txBox="1"/>
            <p:nvPr/>
          </p:nvSpPr>
          <p:spPr>
            <a:xfrm>
              <a:off x="7374736" y="2366626"/>
              <a:ext cx="69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Encoder</a:t>
              </a:r>
              <a:endParaRPr lang="en-ID" sz="120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21694A3-BDBB-AA47-E7F8-E0D805EBFB43}"/>
                </a:ext>
              </a:extLst>
            </p:cNvPr>
            <p:cNvSpPr txBox="1"/>
            <p:nvPr/>
          </p:nvSpPr>
          <p:spPr>
            <a:xfrm>
              <a:off x="7665195" y="2604270"/>
              <a:ext cx="349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5V</a:t>
              </a:r>
              <a:endParaRPr lang="en-ID" sz="12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819B833-47B4-A827-CB78-2E8185C57383}"/>
                </a:ext>
              </a:extLst>
            </p:cNvPr>
            <p:cNvSpPr txBox="1"/>
            <p:nvPr/>
          </p:nvSpPr>
          <p:spPr>
            <a:xfrm>
              <a:off x="7665195" y="2809002"/>
              <a:ext cx="6550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Ground</a:t>
              </a:r>
              <a:endParaRPr lang="en-ID" sz="12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0AB7508-8D3A-0B8B-B0C5-8835319A787D}"/>
                </a:ext>
              </a:extLst>
            </p:cNvPr>
            <p:cNvSpPr txBox="1"/>
            <p:nvPr/>
          </p:nvSpPr>
          <p:spPr>
            <a:xfrm>
              <a:off x="7665195" y="3046646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Pin</a:t>
              </a:r>
              <a:endParaRPr lang="en-ID" sz="1200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327C390-4602-F5E5-14A5-337FE5600CDA}"/>
                </a:ext>
              </a:extLst>
            </p:cNvPr>
            <p:cNvSpPr/>
            <p:nvPr/>
          </p:nvSpPr>
          <p:spPr>
            <a:xfrm>
              <a:off x="7592104" y="3351362"/>
              <a:ext cx="114300" cy="11049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ACE3A506-7296-3CEA-CA1D-5BA32C0C2CA7}"/>
                </a:ext>
              </a:extLst>
            </p:cNvPr>
            <p:cNvSpPr/>
            <p:nvPr/>
          </p:nvSpPr>
          <p:spPr>
            <a:xfrm>
              <a:off x="7592104" y="3101402"/>
              <a:ext cx="114300" cy="11049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FEB31D1-6BDA-82F9-11E0-8313C6E4D9E5}"/>
                </a:ext>
              </a:extLst>
            </p:cNvPr>
            <p:cNvSpPr/>
            <p:nvPr/>
          </p:nvSpPr>
          <p:spPr>
            <a:xfrm>
              <a:off x="7592104" y="2875724"/>
              <a:ext cx="114300" cy="11049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46F85816-ACC3-B21A-EFD4-540600858953}"/>
                </a:ext>
              </a:extLst>
            </p:cNvPr>
            <p:cNvSpPr/>
            <p:nvPr/>
          </p:nvSpPr>
          <p:spPr>
            <a:xfrm>
              <a:off x="7600982" y="2670890"/>
              <a:ext cx="114300" cy="11049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C10921B-3983-9CA8-03E1-93B1BFD4DCF2}"/>
                </a:ext>
              </a:extLst>
            </p:cNvPr>
            <p:cNvSpPr txBox="1"/>
            <p:nvPr/>
          </p:nvSpPr>
          <p:spPr>
            <a:xfrm>
              <a:off x="7673536" y="3280164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Pin</a:t>
              </a:r>
              <a:endParaRPr lang="en-ID" sz="1200" dirty="0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D3E7BA28-CFC9-55BD-B464-FE1E3CA7FD3F}"/>
              </a:ext>
            </a:extLst>
          </p:cNvPr>
          <p:cNvGrpSpPr/>
          <p:nvPr/>
        </p:nvGrpSpPr>
        <p:grpSpPr>
          <a:xfrm>
            <a:off x="3946262" y="2042176"/>
            <a:ext cx="3654720" cy="3227840"/>
            <a:chOff x="3946262" y="2042176"/>
            <a:chExt cx="3654720" cy="3227840"/>
          </a:xfrm>
        </p:grpSpPr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D6100F93-2140-E329-8CE6-DF8353BE7449}"/>
                </a:ext>
              </a:extLst>
            </p:cNvPr>
            <p:cNvCxnSpPr>
              <a:cxnSpLocks/>
              <a:stCxn id="18" idx="0"/>
              <a:endCxn id="25" idx="0"/>
            </p:cNvCxnSpPr>
            <p:nvPr/>
          </p:nvCxnSpPr>
          <p:spPr>
            <a:xfrm rot="5400000" flipH="1" flipV="1">
              <a:off x="4537568" y="2028592"/>
              <a:ext cx="648900" cy="676068"/>
            </a:xfrm>
            <a:prstGeom prst="bentConnector3">
              <a:avLst>
                <a:gd name="adj1" fmla="val 107584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8A9F7919-FA4F-61CF-89E4-13587EA861AB}"/>
                </a:ext>
              </a:extLst>
            </p:cNvPr>
            <p:cNvCxnSpPr>
              <a:cxnSpLocks/>
              <a:stCxn id="17" idx="0"/>
              <a:endCxn id="26" idx="0"/>
            </p:cNvCxnSpPr>
            <p:nvPr/>
          </p:nvCxnSpPr>
          <p:spPr>
            <a:xfrm rot="5400000" flipH="1" flipV="1">
              <a:off x="4482604" y="1899387"/>
              <a:ext cx="648900" cy="934479"/>
            </a:xfrm>
            <a:prstGeom prst="bentConnector3">
              <a:avLst>
                <a:gd name="adj1" fmla="val 11504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F0A3C7B1-1108-07D5-99A9-B311B2B9E393}"/>
                </a:ext>
              </a:extLst>
            </p:cNvPr>
            <p:cNvCxnSpPr>
              <a:cxnSpLocks/>
              <a:stCxn id="16" idx="0"/>
              <a:endCxn id="27" idx="0"/>
            </p:cNvCxnSpPr>
            <p:nvPr/>
          </p:nvCxnSpPr>
          <p:spPr>
            <a:xfrm rot="5400000" flipH="1" flipV="1">
              <a:off x="4419489" y="1766174"/>
              <a:ext cx="648900" cy="1200905"/>
            </a:xfrm>
            <a:prstGeom prst="bentConnector3">
              <a:avLst>
                <a:gd name="adj1" fmla="val 122752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C1BF8844-ADF8-41B0-1A32-C1F576C168DD}"/>
                </a:ext>
              </a:extLst>
            </p:cNvPr>
            <p:cNvCxnSpPr>
              <a:cxnSpLocks/>
              <a:stCxn id="15" idx="0"/>
              <a:endCxn id="28" idx="0"/>
            </p:cNvCxnSpPr>
            <p:nvPr/>
          </p:nvCxnSpPr>
          <p:spPr>
            <a:xfrm rot="5400000" flipH="1" flipV="1">
              <a:off x="4356274" y="1632165"/>
              <a:ext cx="648900" cy="1468923"/>
            </a:xfrm>
            <a:prstGeom prst="bentConnector3">
              <a:avLst>
                <a:gd name="adj1" fmla="val 135229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or: Elbow 141">
              <a:extLst>
                <a:ext uri="{FF2B5EF4-FFF2-40B4-BE49-F238E27FC236}">
                  <a16:creationId xmlns:a16="http://schemas.microsoft.com/office/drawing/2014/main" id="{4B92B2F2-5AA2-176E-1619-9C1522337DB4}"/>
                </a:ext>
              </a:extLst>
            </p:cNvPr>
            <p:cNvCxnSpPr>
              <a:cxnSpLocks/>
              <a:stCxn id="25" idx="2"/>
              <a:endCxn id="137" idx="2"/>
            </p:cNvCxnSpPr>
            <p:nvPr/>
          </p:nvCxnSpPr>
          <p:spPr>
            <a:xfrm rot="5400000" flipH="1" flipV="1">
              <a:off x="5128576" y="2797611"/>
              <a:ext cx="2543881" cy="2400930"/>
            </a:xfrm>
            <a:prstGeom prst="bentConnector4">
              <a:avLst>
                <a:gd name="adj1" fmla="val -27895"/>
                <a:gd name="adj2" fmla="val 50476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E82676A5-1C52-432D-A91F-B6FCA2AD6139}"/>
                </a:ext>
              </a:extLst>
            </p:cNvPr>
            <p:cNvCxnSpPr>
              <a:cxnSpLocks/>
              <a:stCxn id="26" idx="2"/>
              <a:endCxn id="136" idx="2"/>
            </p:cNvCxnSpPr>
            <p:nvPr/>
          </p:nvCxnSpPr>
          <p:spPr>
            <a:xfrm rot="5400000" flipH="1" flipV="1">
              <a:off x="5263675" y="2941588"/>
              <a:ext cx="2339047" cy="2317810"/>
            </a:xfrm>
            <a:prstGeom prst="bentConnector4">
              <a:avLst>
                <a:gd name="adj1" fmla="val -26876"/>
                <a:gd name="adj2" fmla="val 5193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D2F03FEA-316B-418E-6C61-D3843B0787F9}"/>
                </a:ext>
              </a:extLst>
            </p:cNvPr>
            <p:cNvCxnSpPr>
              <a:cxnSpLocks/>
              <a:stCxn id="27" idx="2"/>
              <a:endCxn id="135" idx="2"/>
            </p:cNvCxnSpPr>
            <p:nvPr/>
          </p:nvCxnSpPr>
          <p:spPr>
            <a:xfrm rot="5400000" flipH="1" flipV="1">
              <a:off x="5411563" y="3089476"/>
              <a:ext cx="2113369" cy="2247712"/>
            </a:xfrm>
            <a:prstGeom prst="bentConnector4">
              <a:avLst>
                <a:gd name="adj1" fmla="val -24113"/>
                <a:gd name="adj2" fmla="val 54746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or: Elbow 155">
              <a:extLst>
                <a:ext uri="{FF2B5EF4-FFF2-40B4-BE49-F238E27FC236}">
                  <a16:creationId xmlns:a16="http://schemas.microsoft.com/office/drawing/2014/main" id="{F54E0FBD-5E93-E087-319D-6B304EEE47A9}"/>
                </a:ext>
              </a:extLst>
            </p:cNvPr>
            <p:cNvCxnSpPr>
              <a:cxnSpLocks/>
              <a:stCxn id="28" idx="2"/>
              <a:endCxn id="134" idx="2"/>
            </p:cNvCxnSpPr>
            <p:nvPr/>
          </p:nvCxnSpPr>
          <p:spPr>
            <a:xfrm rot="5400000" flipH="1" flipV="1">
              <a:off x="5571940" y="3249853"/>
              <a:ext cx="1863409" cy="2176918"/>
            </a:xfrm>
            <a:prstGeom prst="bentConnector4">
              <a:avLst>
                <a:gd name="adj1" fmla="val -22747"/>
                <a:gd name="adj2" fmla="val 56651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DC0F46C0-5D73-0C90-CFD4-CA63CA59E545}"/>
              </a:ext>
            </a:extLst>
          </p:cNvPr>
          <p:cNvSpPr txBox="1"/>
          <p:nvPr/>
        </p:nvSpPr>
        <p:spPr>
          <a:xfrm>
            <a:off x="8147958" y="3668735"/>
            <a:ext cx="1273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Motor Driver</a:t>
            </a:r>
            <a:endParaRPr lang="en-ID" sz="1600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CA43C8A-B185-EF8D-BC52-7E323B5129F5}"/>
              </a:ext>
            </a:extLst>
          </p:cNvPr>
          <p:cNvGrpSpPr/>
          <p:nvPr/>
        </p:nvGrpSpPr>
        <p:grpSpPr>
          <a:xfrm>
            <a:off x="3402887" y="1029885"/>
            <a:ext cx="4198096" cy="4240131"/>
            <a:chOff x="3402887" y="1029885"/>
            <a:chExt cx="4198096" cy="4240131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E596F31-C1B0-C814-141B-B3CFFE17F4FA}"/>
                </a:ext>
              </a:extLst>
            </p:cNvPr>
            <p:cNvCxnSpPr>
              <a:cxnSpLocks/>
              <a:stCxn id="21" idx="6"/>
              <a:endCxn id="29" idx="0"/>
            </p:cNvCxnSpPr>
            <p:nvPr/>
          </p:nvCxnSpPr>
          <p:spPr>
            <a:xfrm>
              <a:off x="3402887" y="1646237"/>
              <a:ext cx="2093563" cy="395939"/>
            </a:xfrm>
            <a:prstGeom prst="bentConnector2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EEABC686-6C90-C552-9FF8-5CF47D03BF0E}"/>
                </a:ext>
              </a:extLst>
            </p:cNvPr>
            <p:cNvCxnSpPr>
              <a:cxnSpLocks/>
              <a:stCxn id="22" idx="6"/>
              <a:endCxn id="30" idx="0"/>
            </p:cNvCxnSpPr>
            <p:nvPr/>
          </p:nvCxnSpPr>
          <p:spPr>
            <a:xfrm>
              <a:off x="3784983" y="1439862"/>
              <a:ext cx="1792731" cy="602314"/>
            </a:xfrm>
            <a:prstGeom prst="bentConnector2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0A8B993E-4A9C-17A5-1152-3205183FE924}"/>
                </a:ext>
              </a:extLst>
            </p:cNvPr>
            <p:cNvCxnSpPr>
              <a:cxnSpLocks/>
              <a:stCxn id="23" idx="6"/>
              <a:endCxn id="31" idx="0"/>
            </p:cNvCxnSpPr>
            <p:nvPr/>
          </p:nvCxnSpPr>
          <p:spPr>
            <a:xfrm>
              <a:off x="3784983" y="1244530"/>
              <a:ext cx="1869808" cy="797646"/>
            </a:xfrm>
            <a:prstGeom prst="bentConnector2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8F25B143-A4C7-713E-EF11-F890E12F2B5F}"/>
                </a:ext>
              </a:extLst>
            </p:cNvPr>
            <p:cNvCxnSpPr>
              <a:cxnSpLocks/>
              <a:stCxn id="104" idx="2"/>
              <a:endCxn id="31" idx="2"/>
            </p:cNvCxnSpPr>
            <p:nvPr/>
          </p:nvCxnSpPr>
          <p:spPr>
            <a:xfrm rot="10800000" flipV="1">
              <a:off x="5654792" y="1670246"/>
              <a:ext cx="1946191" cy="3599770"/>
            </a:xfrm>
            <a:prstGeom prst="bentConnector4">
              <a:avLst>
                <a:gd name="adj1" fmla="val 73394"/>
                <a:gd name="adj2" fmla="val 106350"/>
              </a:avLst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55C4B8E7-72A6-EE58-66D3-15167D2F7243}"/>
                </a:ext>
              </a:extLst>
            </p:cNvPr>
            <p:cNvCxnSpPr>
              <a:cxnSpLocks/>
              <a:stCxn id="30" idx="2"/>
              <a:endCxn id="103" idx="2"/>
            </p:cNvCxnSpPr>
            <p:nvPr/>
          </p:nvCxnSpPr>
          <p:spPr>
            <a:xfrm rot="5400000" flipH="1" flipV="1">
              <a:off x="4887129" y="2556163"/>
              <a:ext cx="3404438" cy="2023268"/>
            </a:xfrm>
            <a:prstGeom prst="bentConnector4">
              <a:avLst>
                <a:gd name="adj1" fmla="val -8394"/>
                <a:gd name="adj2" fmla="val 33853"/>
              </a:avLst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or: Elbow 118">
              <a:extLst>
                <a:ext uri="{FF2B5EF4-FFF2-40B4-BE49-F238E27FC236}">
                  <a16:creationId xmlns:a16="http://schemas.microsoft.com/office/drawing/2014/main" id="{320D3177-1F50-1AC4-125C-A1B5E0C503A4}"/>
                </a:ext>
              </a:extLst>
            </p:cNvPr>
            <p:cNvCxnSpPr>
              <a:cxnSpLocks/>
              <a:stCxn id="29" idx="2"/>
              <a:endCxn id="102" idx="2"/>
            </p:cNvCxnSpPr>
            <p:nvPr/>
          </p:nvCxnSpPr>
          <p:spPr>
            <a:xfrm rot="5400000" flipH="1" flipV="1">
              <a:off x="4962418" y="2631453"/>
              <a:ext cx="3172595" cy="2104532"/>
            </a:xfrm>
            <a:prstGeom prst="bentConnector4">
              <a:avLst>
                <a:gd name="adj1" fmla="val -10808"/>
                <a:gd name="adj2" fmla="val 40812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7AD7A9A3-78AE-3B5D-9AD6-518CCE89385D}"/>
                </a:ext>
              </a:extLst>
            </p:cNvPr>
            <p:cNvSpPr txBox="1"/>
            <p:nvPr/>
          </p:nvSpPr>
          <p:spPr>
            <a:xfrm>
              <a:off x="3991666" y="1429620"/>
              <a:ext cx="499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COM</a:t>
              </a:r>
              <a:endParaRPr lang="en-ID" sz="1200" dirty="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A90CB51E-F385-761D-89B1-432287DC1A4D}"/>
                </a:ext>
              </a:extLst>
            </p:cNvPr>
            <p:cNvSpPr txBox="1"/>
            <p:nvPr/>
          </p:nvSpPr>
          <p:spPr>
            <a:xfrm>
              <a:off x="4310849" y="1206098"/>
              <a:ext cx="3866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NO</a:t>
              </a:r>
              <a:endParaRPr lang="en-ID" sz="12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BA2F154-2BC4-A4F4-00E6-AA2130036D12}"/>
                </a:ext>
              </a:extLst>
            </p:cNvPr>
            <p:cNvSpPr txBox="1"/>
            <p:nvPr/>
          </p:nvSpPr>
          <p:spPr>
            <a:xfrm>
              <a:off x="4557637" y="1029885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NC</a:t>
              </a:r>
              <a:endParaRPr lang="en-ID" sz="1200" dirty="0"/>
            </a:p>
          </p:txBody>
        </p:sp>
      </p:grpSp>
      <p:sp>
        <p:nvSpPr>
          <p:cNvPr id="174" name="Speech Bubble: Rectangle 173">
            <a:extLst>
              <a:ext uri="{FF2B5EF4-FFF2-40B4-BE49-F238E27FC236}">
                <a16:creationId xmlns:a16="http://schemas.microsoft.com/office/drawing/2014/main" id="{6FA2EB4D-CA33-8B98-64B9-67CA685D9BCE}"/>
              </a:ext>
            </a:extLst>
          </p:cNvPr>
          <p:cNvSpPr/>
          <p:nvPr/>
        </p:nvSpPr>
        <p:spPr>
          <a:xfrm>
            <a:off x="5968974" y="684041"/>
            <a:ext cx="1132866" cy="438640"/>
          </a:xfrm>
          <a:prstGeom prst="wedgeRectCallout">
            <a:avLst>
              <a:gd name="adj1" fmla="val -72732"/>
              <a:gd name="adj2" fmla="val 30486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Total Length: 120 cm</a:t>
            </a:r>
            <a:endParaRPr lang="en-ID" sz="1200" dirty="0"/>
          </a:p>
        </p:txBody>
      </p:sp>
      <p:sp>
        <p:nvSpPr>
          <p:cNvPr id="175" name="Speech Bubble: Rectangle 174">
            <a:extLst>
              <a:ext uri="{FF2B5EF4-FFF2-40B4-BE49-F238E27FC236}">
                <a16:creationId xmlns:a16="http://schemas.microsoft.com/office/drawing/2014/main" id="{84B9BA6D-A590-A4B1-0DFF-04B09BB5C2C7}"/>
              </a:ext>
            </a:extLst>
          </p:cNvPr>
          <p:cNvSpPr/>
          <p:nvPr/>
        </p:nvSpPr>
        <p:spPr>
          <a:xfrm>
            <a:off x="2978951" y="6158182"/>
            <a:ext cx="1132866" cy="438640"/>
          </a:xfrm>
          <a:prstGeom prst="wedgeRectCallout">
            <a:avLst>
              <a:gd name="adj1" fmla="val 103049"/>
              <a:gd name="adj2" fmla="val -993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Add Extension: 50 cm</a:t>
            </a:r>
            <a:endParaRPr lang="en-ID" sz="1200" dirty="0"/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12785191-D3E7-82C7-000E-77631D08562B}"/>
              </a:ext>
            </a:extLst>
          </p:cNvPr>
          <p:cNvSpPr/>
          <p:nvPr/>
        </p:nvSpPr>
        <p:spPr>
          <a:xfrm>
            <a:off x="4003413" y="348695"/>
            <a:ext cx="1442796" cy="438641"/>
          </a:xfrm>
          <a:prstGeom prst="wedgeRectCallout">
            <a:avLst>
              <a:gd name="adj1" fmla="val 27203"/>
              <a:gd name="adj2" fmla="val 14736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Length: 25 cm</a:t>
            </a:r>
          </a:p>
          <a:p>
            <a:pPr algn="ctr"/>
            <a:r>
              <a:rPr lang="en-GB" sz="1100" dirty="0"/>
              <a:t>(remove from shield)</a:t>
            </a: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168627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5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8D0FD-77D4-3945-1A4F-D6AC5D58F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D9E2438-7D46-3EDF-0726-FA2FBC8DC87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924" t="34802" r="65637" b="8737"/>
          <a:stretch>
            <a:fillRect/>
          </a:stretch>
        </p:blipFill>
        <p:spPr>
          <a:xfrm rot="20801084">
            <a:off x="2199348" y="329386"/>
            <a:ext cx="1593869" cy="13833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59EED7-05B0-3B76-0826-26C76377F5C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40686" y="3807123"/>
            <a:ext cx="3251978" cy="24801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B97C98-9D91-D717-48E8-A8E543099699}"/>
              </a:ext>
            </a:extLst>
          </p:cNvPr>
          <p:cNvSpPr txBox="1"/>
          <p:nvPr/>
        </p:nvSpPr>
        <p:spPr>
          <a:xfrm>
            <a:off x="91440" y="59167"/>
            <a:ext cx="1708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u="sng" dirty="0"/>
              <a:t>J4 Motor</a:t>
            </a:r>
            <a:endParaRPr lang="en-ID" sz="32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5A22C0-0B56-7C36-E91D-B44CB524EB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607" r="19174" b="12711"/>
          <a:stretch>
            <a:fillRect/>
          </a:stretch>
        </p:blipFill>
        <p:spPr>
          <a:xfrm>
            <a:off x="2308678" y="3296069"/>
            <a:ext cx="2038574" cy="285992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8FF0645-A29A-629F-223B-21F741560E3C}"/>
              </a:ext>
            </a:extLst>
          </p:cNvPr>
          <p:cNvGrpSpPr/>
          <p:nvPr/>
        </p:nvGrpSpPr>
        <p:grpSpPr>
          <a:xfrm>
            <a:off x="2812111" y="2629814"/>
            <a:ext cx="844476" cy="225426"/>
            <a:chOff x="4405256" y="1571625"/>
            <a:chExt cx="844476" cy="22542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657D73D-4DFB-CFA7-DB60-2C3447AFB725}"/>
                </a:ext>
              </a:extLst>
            </p:cNvPr>
            <p:cNvSpPr/>
            <p:nvPr/>
          </p:nvSpPr>
          <p:spPr>
            <a:xfrm>
              <a:off x="4405256" y="1571625"/>
              <a:ext cx="844476" cy="22542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F5B9ACB-FB51-74DD-4F12-B274BA1FC550}"/>
                </a:ext>
              </a:extLst>
            </p:cNvPr>
            <p:cNvSpPr/>
            <p:nvPr/>
          </p:nvSpPr>
          <p:spPr>
            <a:xfrm>
              <a:off x="4488180" y="1630680"/>
              <a:ext cx="114300" cy="11049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015578-A91A-E5AA-EBE1-512790B786AF}"/>
                </a:ext>
              </a:extLst>
            </p:cNvPr>
            <p:cNvSpPr/>
            <p:nvPr/>
          </p:nvSpPr>
          <p:spPr>
            <a:xfrm>
              <a:off x="4685404" y="1630680"/>
              <a:ext cx="114300" cy="11049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FAD142B-2CE2-43F0-E259-734F41214D4D}"/>
                </a:ext>
              </a:extLst>
            </p:cNvPr>
            <p:cNvSpPr/>
            <p:nvPr/>
          </p:nvSpPr>
          <p:spPr>
            <a:xfrm>
              <a:off x="4881732" y="1630680"/>
              <a:ext cx="114300" cy="11049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0BE7A84-2F55-1353-F837-A8DA2A93CDAA}"/>
                </a:ext>
              </a:extLst>
            </p:cNvPr>
            <p:cNvSpPr/>
            <p:nvPr/>
          </p:nvSpPr>
          <p:spPr>
            <a:xfrm>
              <a:off x="5065901" y="1630680"/>
              <a:ext cx="114300" cy="11049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ECFF0BF-0268-D90B-60C6-5940009FB4D3}"/>
              </a:ext>
            </a:extLst>
          </p:cNvPr>
          <p:cNvSpPr txBox="1"/>
          <p:nvPr/>
        </p:nvSpPr>
        <p:spPr>
          <a:xfrm>
            <a:off x="2745433" y="2398016"/>
            <a:ext cx="97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Motor Wires</a:t>
            </a:r>
            <a:endParaRPr lang="en-ID" sz="12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0AF0BD-48FB-5965-CA58-3F1A8B281170}"/>
              </a:ext>
            </a:extLst>
          </p:cNvPr>
          <p:cNvGrpSpPr/>
          <p:nvPr/>
        </p:nvGrpSpPr>
        <p:grpSpPr>
          <a:xfrm>
            <a:off x="3806189" y="2632021"/>
            <a:ext cx="844476" cy="225426"/>
            <a:chOff x="4405256" y="1571625"/>
            <a:chExt cx="844476" cy="22542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563A835-B6EB-9C9C-AC21-50156A721B14}"/>
                </a:ext>
              </a:extLst>
            </p:cNvPr>
            <p:cNvSpPr/>
            <p:nvPr/>
          </p:nvSpPr>
          <p:spPr>
            <a:xfrm>
              <a:off x="4405256" y="1571625"/>
              <a:ext cx="844476" cy="22542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4A1E443-31E6-1AF9-872C-FB37F43BAC69}"/>
                </a:ext>
              </a:extLst>
            </p:cNvPr>
            <p:cNvSpPr/>
            <p:nvPr/>
          </p:nvSpPr>
          <p:spPr>
            <a:xfrm>
              <a:off x="4488180" y="1630680"/>
              <a:ext cx="114300" cy="11049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33B7AA-F2B5-538C-5842-296F2C60C97D}"/>
                </a:ext>
              </a:extLst>
            </p:cNvPr>
            <p:cNvSpPr/>
            <p:nvPr/>
          </p:nvSpPr>
          <p:spPr>
            <a:xfrm>
              <a:off x="4685404" y="1630680"/>
              <a:ext cx="114300" cy="11049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0FCFE0E-C0D1-A103-8DC1-3CD8AEC40F43}"/>
                </a:ext>
              </a:extLst>
            </p:cNvPr>
            <p:cNvSpPr/>
            <p:nvPr/>
          </p:nvSpPr>
          <p:spPr>
            <a:xfrm>
              <a:off x="4881732" y="1630680"/>
              <a:ext cx="114300" cy="11049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9B4A197-B3C1-399F-29B4-D26D98AFEEFD}"/>
                </a:ext>
              </a:extLst>
            </p:cNvPr>
            <p:cNvSpPr/>
            <p:nvPr/>
          </p:nvSpPr>
          <p:spPr>
            <a:xfrm>
              <a:off x="5065901" y="1630680"/>
              <a:ext cx="114300" cy="11049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F3A5419-AD6C-A839-3B6B-087ADBB88B1E}"/>
              </a:ext>
            </a:extLst>
          </p:cNvPr>
          <p:cNvSpPr txBox="1"/>
          <p:nvPr/>
        </p:nvSpPr>
        <p:spPr>
          <a:xfrm>
            <a:off x="3682508" y="2821761"/>
            <a:ext cx="1091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Encoder Wires</a:t>
            </a:r>
            <a:endParaRPr lang="en-ID" sz="12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311130C-5CDB-BA52-7614-491BF00E2595}"/>
              </a:ext>
            </a:extLst>
          </p:cNvPr>
          <p:cNvSpPr/>
          <p:nvPr/>
        </p:nvSpPr>
        <p:spPr>
          <a:xfrm>
            <a:off x="2591524" y="1590992"/>
            <a:ext cx="114300" cy="11049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4E1B9B-A58F-8BB7-A2B5-C45A053D8A22}"/>
              </a:ext>
            </a:extLst>
          </p:cNvPr>
          <p:cNvSpPr/>
          <p:nvPr/>
        </p:nvSpPr>
        <p:spPr>
          <a:xfrm>
            <a:off x="3103854" y="1384617"/>
            <a:ext cx="114300" cy="11049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CF7A4E7-0675-F821-1A27-DA1ADAE85A96}"/>
              </a:ext>
            </a:extLst>
          </p:cNvPr>
          <p:cNvSpPr/>
          <p:nvPr/>
        </p:nvSpPr>
        <p:spPr>
          <a:xfrm>
            <a:off x="3537644" y="1189285"/>
            <a:ext cx="114300" cy="1104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C553196-F68F-8308-589B-1A6792E7A04D}"/>
              </a:ext>
            </a:extLst>
          </p:cNvPr>
          <p:cNvGrpSpPr/>
          <p:nvPr/>
        </p:nvGrpSpPr>
        <p:grpSpPr>
          <a:xfrm>
            <a:off x="5157898" y="2042176"/>
            <a:ext cx="555514" cy="3227840"/>
            <a:chOff x="5157898" y="2042176"/>
            <a:chExt cx="555514" cy="322784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1DA5231-1400-598A-789A-32230EC0B70D}"/>
                </a:ext>
              </a:extLst>
            </p:cNvPr>
            <p:cNvSpPr/>
            <p:nvPr/>
          </p:nvSpPr>
          <p:spPr>
            <a:xfrm>
              <a:off x="5177192" y="2042176"/>
              <a:ext cx="45719" cy="32278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0C1A60-3235-07C5-10FF-E28ED6FD9853}"/>
                </a:ext>
              </a:extLst>
            </p:cNvPr>
            <p:cNvSpPr/>
            <p:nvPr/>
          </p:nvSpPr>
          <p:spPr>
            <a:xfrm>
              <a:off x="5251434" y="2042176"/>
              <a:ext cx="45719" cy="3227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FA91C8-CADF-5A9C-1BE1-564DAB0DFB06}"/>
                </a:ext>
              </a:extLst>
            </p:cNvPr>
            <p:cNvSpPr/>
            <p:nvPr/>
          </p:nvSpPr>
          <p:spPr>
            <a:xfrm>
              <a:off x="5321532" y="2042176"/>
              <a:ext cx="45719" cy="32278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0E6131-C6D1-0B5B-026F-09800D27D96D}"/>
                </a:ext>
              </a:extLst>
            </p:cNvPr>
            <p:cNvSpPr/>
            <p:nvPr/>
          </p:nvSpPr>
          <p:spPr>
            <a:xfrm>
              <a:off x="5392326" y="2042176"/>
              <a:ext cx="45719" cy="32278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971D7BD-F2A9-A797-5A71-076BEEBF16A2}"/>
                </a:ext>
              </a:extLst>
            </p:cNvPr>
            <p:cNvSpPr/>
            <p:nvPr/>
          </p:nvSpPr>
          <p:spPr>
            <a:xfrm>
              <a:off x="5473590" y="2042176"/>
              <a:ext cx="45719" cy="322784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BAB7B1B-0291-8A50-EBB1-218A23D9BDDC}"/>
                </a:ext>
              </a:extLst>
            </p:cNvPr>
            <p:cNvSpPr/>
            <p:nvPr/>
          </p:nvSpPr>
          <p:spPr>
            <a:xfrm>
              <a:off x="5554854" y="2042176"/>
              <a:ext cx="45719" cy="322784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A83B65C-FA45-8A97-6B63-EA7C4C7A18F4}"/>
                </a:ext>
              </a:extLst>
            </p:cNvPr>
            <p:cNvSpPr/>
            <p:nvPr/>
          </p:nvSpPr>
          <p:spPr>
            <a:xfrm>
              <a:off x="5631931" y="2042176"/>
              <a:ext cx="45719" cy="32278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DF64AD-34CC-17B7-1481-6A619ED6E7E5}"/>
                </a:ext>
              </a:extLst>
            </p:cNvPr>
            <p:cNvSpPr/>
            <p:nvPr/>
          </p:nvSpPr>
          <p:spPr>
            <a:xfrm rot="5400000">
              <a:off x="3941817" y="3343279"/>
              <a:ext cx="2987675" cy="555514"/>
            </a:xfrm>
            <a:prstGeom prst="rect">
              <a:avLst/>
            </a:prstGeom>
            <a:solidFill>
              <a:schemeClr val="tx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81" name="Oval 80">
            <a:extLst>
              <a:ext uri="{FF2B5EF4-FFF2-40B4-BE49-F238E27FC236}">
                <a16:creationId xmlns:a16="http://schemas.microsoft.com/office/drawing/2014/main" id="{13C14BFE-635B-C2BD-5988-5C26F12890E2}"/>
              </a:ext>
            </a:extLst>
          </p:cNvPr>
          <p:cNvSpPr/>
          <p:nvPr/>
        </p:nvSpPr>
        <p:spPr>
          <a:xfrm>
            <a:off x="7665195" y="5995821"/>
            <a:ext cx="114300" cy="1104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61D6BC1-683F-88F4-BA5D-4D6C34A9CACE}"/>
              </a:ext>
            </a:extLst>
          </p:cNvPr>
          <p:cNvSpPr/>
          <p:nvPr/>
        </p:nvSpPr>
        <p:spPr>
          <a:xfrm>
            <a:off x="7806502" y="5995821"/>
            <a:ext cx="114300" cy="1104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BC7BA87-7B8E-6193-EE10-66C0C194C26E}"/>
              </a:ext>
            </a:extLst>
          </p:cNvPr>
          <p:cNvSpPr/>
          <p:nvPr/>
        </p:nvSpPr>
        <p:spPr>
          <a:xfrm>
            <a:off x="7934305" y="5995821"/>
            <a:ext cx="114300" cy="11049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73F7B81-708C-706D-24C1-8B24FA9B3511}"/>
              </a:ext>
            </a:extLst>
          </p:cNvPr>
          <p:cNvSpPr/>
          <p:nvPr/>
        </p:nvSpPr>
        <p:spPr>
          <a:xfrm>
            <a:off x="8075612" y="5995821"/>
            <a:ext cx="114300" cy="1104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17C6CC0-40E9-F65C-9800-E242CE31A41F}"/>
              </a:ext>
            </a:extLst>
          </p:cNvPr>
          <p:cNvGrpSpPr/>
          <p:nvPr/>
        </p:nvGrpSpPr>
        <p:grpSpPr>
          <a:xfrm>
            <a:off x="2952184" y="2799359"/>
            <a:ext cx="5180577" cy="3439416"/>
            <a:chOff x="2952184" y="2799359"/>
            <a:chExt cx="5180577" cy="343941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70D62EB-7BBF-F2F6-BAFC-2A9CA7D5C05A}"/>
                </a:ext>
              </a:extLst>
            </p:cNvPr>
            <p:cNvGrpSpPr/>
            <p:nvPr/>
          </p:nvGrpSpPr>
          <p:grpSpPr>
            <a:xfrm>
              <a:off x="4714122" y="3378851"/>
              <a:ext cx="287110" cy="2859924"/>
              <a:chOff x="4714122" y="3378851"/>
              <a:chExt cx="287110" cy="322784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EFE52BF-4FAC-3FCD-2E4F-454EF4FACD5E}"/>
                  </a:ext>
                </a:extLst>
              </p:cNvPr>
              <p:cNvSpPr/>
              <p:nvPr/>
            </p:nvSpPr>
            <p:spPr>
              <a:xfrm>
                <a:off x="4801235" y="3378851"/>
                <a:ext cx="45719" cy="32278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42E7A98-22A1-0485-900F-991C44C844FC}"/>
                  </a:ext>
                </a:extLst>
              </p:cNvPr>
              <p:cNvSpPr/>
              <p:nvPr/>
            </p:nvSpPr>
            <p:spPr>
              <a:xfrm>
                <a:off x="4955513" y="3378851"/>
                <a:ext cx="45719" cy="32278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238F824-762E-F2C4-CF50-5F49C1A43F22}"/>
                  </a:ext>
                </a:extLst>
              </p:cNvPr>
              <p:cNvSpPr/>
              <p:nvPr/>
            </p:nvSpPr>
            <p:spPr>
              <a:xfrm>
                <a:off x="4877287" y="3378851"/>
                <a:ext cx="45719" cy="322784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BA1586-51CC-003B-D632-C0F93665E2B4}"/>
                  </a:ext>
                </a:extLst>
              </p:cNvPr>
              <p:cNvSpPr/>
              <p:nvPr/>
            </p:nvSpPr>
            <p:spPr>
              <a:xfrm>
                <a:off x="4714122" y="3378851"/>
                <a:ext cx="45719" cy="32278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363C4861-8BBD-56E0-A759-E0A77D71E3E5}"/>
                </a:ext>
              </a:extLst>
            </p:cNvPr>
            <p:cNvCxnSpPr>
              <a:cxnSpLocks/>
              <a:stCxn id="8" idx="4"/>
              <a:endCxn id="32" idx="0"/>
            </p:cNvCxnSpPr>
            <p:nvPr/>
          </p:nvCxnSpPr>
          <p:spPr>
            <a:xfrm rot="16200000" flipH="1">
              <a:off x="3697006" y="2251762"/>
              <a:ext cx="579492" cy="1674686"/>
            </a:xfrm>
            <a:prstGeom prst="bentConnector3">
              <a:avLst>
                <a:gd name="adj1" fmla="val 70135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437385D5-68BB-4042-313B-F14D0985A1E0}"/>
                </a:ext>
              </a:extLst>
            </p:cNvPr>
            <p:cNvCxnSpPr>
              <a:cxnSpLocks/>
              <a:stCxn id="10" idx="4"/>
              <a:endCxn id="35" idx="0"/>
            </p:cNvCxnSpPr>
            <p:nvPr/>
          </p:nvCxnSpPr>
          <p:spPr>
            <a:xfrm rot="16200000" flipH="1">
              <a:off x="3964393" y="2364871"/>
              <a:ext cx="579492" cy="1448467"/>
            </a:xfrm>
            <a:prstGeom prst="bentConnector3">
              <a:avLst>
                <a:gd name="adj1" fmla="val 528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6F6CFFB9-B55F-EB5D-6835-5B6614F2CD95}"/>
                </a:ext>
              </a:extLst>
            </p:cNvPr>
            <p:cNvCxnSpPr>
              <a:cxnSpLocks/>
              <a:stCxn id="9" idx="4"/>
              <a:endCxn id="38" idx="0"/>
            </p:cNvCxnSpPr>
            <p:nvPr/>
          </p:nvCxnSpPr>
          <p:spPr>
            <a:xfrm rot="16200000" flipH="1">
              <a:off x="3833196" y="2311900"/>
              <a:ext cx="579492" cy="1554410"/>
            </a:xfrm>
            <a:prstGeom prst="bentConnector3">
              <a:avLst>
                <a:gd name="adj1" fmla="val 6191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EB63AA62-298B-9224-0D1A-56DFFEC7A0C8}"/>
                </a:ext>
              </a:extLst>
            </p:cNvPr>
            <p:cNvCxnSpPr>
              <a:cxnSpLocks/>
              <a:stCxn id="7" idx="4"/>
              <a:endCxn id="40" idx="0"/>
            </p:cNvCxnSpPr>
            <p:nvPr/>
          </p:nvCxnSpPr>
          <p:spPr>
            <a:xfrm rot="16200000" flipH="1">
              <a:off x="3554837" y="2196706"/>
              <a:ext cx="579492" cy="1784797"/>
            </a:xfrm>
            <a:prstGeom prst="bentConnector3">
              <a:avLst>
                <a:gd name="adj1" fmla="val 78353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0DDD86BB-0848-9C50-1023-51B2C35A2C59}"/>
                </a:ext>
              </a:extLst>
            </p:cNvPr>
            <p:cNvCxnSpPr>
              <a:cxnSpLocks/>
              <a:stCxn id="35" idx="2"/>
              <a:endCxn id="84" idx="4"/>
            </p:cNvCxnSpPr>
            <p:nvPr/>
          </p:nvCxnSpPr>
          <p:spPr>
            <a:xfrm rot="5400000" flipH="1" flipV="1">
              <a:off x="6489335" y="4595348"/>
              <a:ext cx="132464" cy="3154389"/>
            </a:xfrm>
            <a:prstGeom prst="bentConnector3">
              <a:avLst>
                <a:gd name="adj1" fmla="val -17257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CE194572-9B05-08BC-CE85-2C479354CC3D}"/>
                </a:ext>
              </a:extLst>
            </p:cNvPr>
            <p:cNvCxnSpPr>
              <a:cxnSpLocks/>
              <a:stCxn id="38" idx="2"/>
              <a:endCxn id="83" idx="4"/>
            </p:cNvCxnSpPr>
            <p:nvPr/>
          </p:nvCxnSpPr>
          <p:spPr>
            <a:xfrm rot="5400000" flipH="1" flipV="1">
              <a:off x="6379569" y="4626889"/>
              <a:ext cx="132464" cy="3091308"/>
            </a:xfrm>
            <a:prstGeom prst="bentConnector3">
              <a:avLst>
                <a:gd name="adj1" fmla="val -237291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EF73E3C3-983C-CA91-2457-DAC5166EDE42}"/>
                </a:ext>
              </a:extLst>
            </p:cNvPr>
            <p:cNvCxnSpPr>
              <a:cxnSpLocks/>
              <a:stCxn id="32" idx="2"/>
              <a:endCxn id="82" idx="4"/>
            </p:cNvCxnSpPr>
            <p:nvPr/>
          </p:nvCxnSpPr>
          <p:spPr>
            <a:xfrm rot="5400000" flipH="1" flipV="1">
              <a:off x="6277641" y="4652764"/>
              <a:ext cx="132464" cy="3039557"/>
            </a:xfrm>
            <a:prstGeom prst="bentConnector3">
              <a:avLst>
                <a:gd name="adj1" fmla="val -294817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3184AA8A-1B83-FCC2-EAAE-569737968E42}"/>
                </a:ext>
              </a:extLst>
            </p:cNvPr>
            <p:cNvCxnSpPr>
              <a:cxnSpLocks/>
              <a:stCxn id="40" idx="2"/>
              <a:endCxn id="81" idx="4"/>
            </p:cNvCxnSpPr>
            <p:nvPr/>
          </p:nvCxnSpPr>
          <p:spPr>
            <a:xfrm rot="5400000" flipH="1" flipV="1">
              <a:off x="6163431" y="4679861"/>
              <a:ext cx="132464" cy="2985363"/>
            </a:xfrm>
            <a:prstGeom prst="bentConnector3">
              <a:avLst>
                <a:gd name="adj1" fmla="val -337963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99CBAF3-4A18-2F4E-AEBC-1175DFECC807}"/>
              </a:ext>
            </a:extLst>
          </p:cNvPr>
          <p:cNvGrpSpPr/>
          <p:nvPr/>
        </p:nvGrpSpPr>
        <p:grpSpPr>
          <a:xfrm>
            <a:off x="7374736" y="1291121"/>
            <a:ext cx="1569239" cy="957019"/>
            <a:chOff x="7374736" y="1291121"/>
            <a:chExt cx="1569239" cy="957019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F52BFD4-F16B-2792-B00C-11AD17A4D087}"/>
                </a:ext>
              </a:extLst>
            </p:cNvPr>
            <p:cNvSpPr/>
            <p:nvPr/>
          </p:nvSpPr>
          <p:spPr>
            <a:xfrm>
              <a:off x="7374736" y="1299775"/>
              <a:ext cx="1569239" cy="948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B69B07A1-B083-2E01-53D3-4D10DA025236}"/>
                </a:ext>
              </a:extLst>
            </p:cNvPr>
            <p:cNvSpPr/>
            <p:nvPr/>
          </p:nvSpPr>
          <p:spPr>
            <a:xfrm>
              <a:off x="7600982" y="2042176"/>
              <a:ext cx="114300" cy="11049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340C491-F926-C243-127D-060E07C9E580}"/>
                </a:ext>
              </a:extLst>
            </p:cNvPr>
            <p:cNvSpPr/>
            <p:nvPr/>
          </p:nvSpPr>
          <p:spPr>
            <a:xfrm>
              <a:off x="7600982" y="1810333"/>
              <a:ext cx="114300" cy="11049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80B3499-EEC5-D051-81DE-271605043ADC}"/>
                </a:ext>
              </a:extLst>
            </p:cNvPr>
            <p:cNvSpPr/>
            <p:nvPr/>
          </p:nvSpPr>
          <p:spPr>
            <a:xfrm>
              <a:off x="7600982" y="1615001"/>
              <a:ext cx="114300" cy="1104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8FC598A-9005-5064-3065-B971C9AD76C5}"/>
                </a:ext>
              </a:extLst>
            </p:cNvPr>
            <p:cNvSpPr txBox="1"/>
            <p:nvPr/>
          </p:nvSpPr>
          <p:spPr>
            <a:xfrm>
              <a:off x="7374736" y="1291121"/>
              <a:ext cx="14206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Limit Switch Output</a:t>
              </a:r>
              <a:endParaRPr lang="en-ID" sz="120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94DBA00-FA51-1F59-01A0-A8A0A369B723}"/>
                </a:ext>
              </a:extLst>
            </p:cNvPr>
            <p:cNvSpPr txBox="1"/>
            <p:nvPr/>
          </p:nvSpPr>
          <p:spPr>
            <a:xfrm>
              <a:off x="7665195" y="1528765"/>
              <a:ext cx="6550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Ground</a:t>
              </a:r>
              <a:endParaRPr lang="en-ID" sz="12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2BE929F-0659-7CD8-BF3F-16FBAA032630}"/>
                </a:ext>
              </a:extLst>
            </p:cNvPr>
            <p:cNvSpPr txBox="1"/>
            <p:nvPr/>
          </p:nvSpPr>
          <p:spPr>
            <a:xfrm>
              <a:off x="7665195" y="1733497"/>
              <a:ext cx="349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3V</a:t>
              </a:r>
              <a:endParaRPr lang="en-ID" sz="12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FDA225E-8FBE-3E88-BA7D-46D75ED4FC25}"/>
                </a:ext>
              </a:extLst>
            </p:cNvPr>
            <p:cNvSpPr txBox="1"/>
            <p:nvPr/>
          </p:nvSpPr>
          <p:spPr>
            <a:xfrm>
              <a:off x="7665195" y="1971141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Pin</a:t>
              </a:r>
              <a:endParaRPr lang="en-ID" sz="1200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973E714-D453-CBCB-87E2-EE9BE400D58A}"/>
              </a:ext>
            </a:extLst>
          </p:cNvPr>
          <p:cNvGrpSpPr/>
          <p:nvPr/>
        </p:nvGrpSpPr>
        <p:grpSpPr>
          <a:xfrm>
            <a:off x="7374736" y="2366626"/>
            <a:ext cx="1569239" cy="1205535"/>
            <a:chOff x="7374736" y="2366626"/>
            <a:chExt cx="1569239" cy="1205535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70CA914-9AB6-8CC6-1104-AAB9630BE41A}"/>
                </a:ext>
              </a:extLst>
            </p:cNvPr>
            <p:cNvSpPr/>
            <p:nvPr/>
          </p:nvSpPr>
          <p:spPr>
            <a:xfrm>
              <a:off x="7374736" y="2375280"/>
              <a:ext cx="1569239" cy="11968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34EF4BC-D9C6-A85D-9C68-F1BE2E8F8986}"/>
                </a:ext>
              </a:extLst>
            </p:cNvPr>
            <p:cNvSpPr txBox="1"/>
            <p:nvPr/>
          </p:nvSpPr>
          <p:spPr>
            <a:xfrm>
              <a:off x="7374736" y="2366626"/>
              <a:ext cx="69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Encoder</a:t>
              </a:r>
              <a:endParaRPr lang="en-ID" sz="120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9EE8D8E-B17B-E515-8162-F1ADC9102E51}"/>
                </a:ext>
              </a:extLst>
            </p:cNvPr>
            <p:cNvSpPr txBox="1"/>
            <p:nvPr/>
          </p:nvSpPr>
          <p:spPr>
            <a:xfrm>
              <a:off x="7665195" y="2604270"/>
              <a:ext cx="349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5V</a:t>
              </a:r>
              <a:endParaRPr lang="en-ID" sz="12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3AF1F34-216C-F27F-17ED-E3032BA668A9}"/>
                </a:ext>
              </a:extLst>
            </p:cNvPr>
            <p:cNvSpPr txBox="1"/>
            <p:nvPr/>
          </p:nvSpPr>
          <p:spPr>
            <a:xfrm>
              <a:off x="7665195" y="2809002"/>
              <a:ext cx="6550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Ground</a:t>
              </a:r>
              <a:endParaRPr lang="en-ID" sz="12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11C680D-E855-1862-1C7A-EA02DD4DB6FC}"/>
                </a:ext>
              </a:extLst>
            </p:cNvPr>
            <p:cNvSpPr txBox="1"/>
            <p:nvPr/>
          </p:nvSpPr>
          <p:spPr>
            <a:xfrm>
              <a:off x="7665195" y="3046646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Pin</a:t>
              </a:r>
              <a:endParaRPr lang="en-ID" sz="1200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4CA32EE-274A-DBBF-A354-DAA276D58489}"/>
                </a:ext>
              </a:extLst>
            </p:cNvPr>
            <p:cNvSpPr/>
            <p:nvPr/>
          </p:nvSpPr>
          <p:spPr>
            <a:xfrm>
              <a:off x="7592104" y="3351362"/>
              <a:ext cx="114300" cy="11049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9A68D3B0-1B0E-7C19-0877-C933A7D92F7A}"/>
                </a:ext>
              </a:extLst>
            </p:cNvPr>
            <p:cNvSpPr/>
            <p:nvPr/>
          </p:nvSpPr>
          <p:spPr>
            <a:xfrm>
              <a:off x="7592104" y="3101402"/>
              <a:ext cx="114300" cy="11049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ECFA595B-49E0-1C3F-41F5-A36D79803755}"/>
                </a:ext>
              </a:extLst>
            </p:cNvPr>
            <p:cNvSpPr/>
            <p:nvPr/>
          </p:nvSpPr>
          <p:spPr>
            <a:xfrm>
              <a:off x="7592104" y="2875724"/>
              <a:ext cx="114300" cy="11049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43F276C3-FB40-5D77-1EF3-4A7CCD00107F}"/>
                </a:ext>
              </a:extLst>
            </p:cNvPr>
            <p:cNvSpPr/>
            <p:nvPr/>
          </p:nvSpPr>
          <p:spPr>
            <a:xfrm>
              <a:off x="7600982" y="2670890"/>
              <a:ext cx="114300" cy="11049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F82A089-D5C7-DA2D-141B-9E62A3398F73}"/>
                </a:ext>
              </a:extLst>
            </p:cNvPr>
            <p:cNvSpPr txBox="1"/>
            <p:nvPr/>
          </p:nvSpPr>
          <p:spPr>
            <a:xfrm>
              <a:off x="7673536" y="3280164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Pin</a:t>
              </a:r>
              <a:endParaRPr lang="en-ID" sz="1200" dirty="0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B19A68B-0E50-99AA-2964-7834EAC50A18}"/>
              </a:ext>
            </a:extLst>
          </p:cNvPr>
          <p:cNvGrpSpPr/>
          <p:nvPr/>
        </p:nvGrpSpPr>
        <p:grpSpPr>
          <a:xfrm>
            <a:off x="3946262" y="2042176"/>
            <a:ext cx="3654720" cy="3227840"/>
            <a:chOff x="3946262" y="2042176"/>
            <a:chExt cx="3654720" cy="3227840"/>
          </a:xfrm>
        </p:grpSpPr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4EA846E3-DCFB-A996-7697-AB5F0773624B}"/>
                </a:ext>
              </a:extLst>
            </p:cNvPr>
            <p:cNvCxnSpPr>
              <a:cxnSpLocks/>
              <a:stCxn id="18" idx="0"/>
              <a:endCxn id="25" idx="0"/>
            </p:cNvCxnSpPr>
            <p:nvPr/>
          </p:nvCxnSpPr>
          <p:spPr>
            <a:xfrm rot="5400000" flipH="1" flipV="1">
              <a:off x="4537568" y="2028592"/>
              <a:ext cx="648900" cy="676068"/>
            </a:xfrm>
            <a:prstGeom prst="bentConnector3">
              <a:avLst>
                <a:gd name="adj1" fmla="val 107584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35649618-CA1E-FE32-512F-FE845B08CF74}"/>
                </a:ext>
              </a:extLst>
            </p:cNvPr>
            <p:cNvCxnSpPr>
              <a:cxnSpLocks/>
              <a:stCxn id="17" idx="0"/>
              <a:endCxn id="26" idx="0"/>
            </p:cNvCxnSpPr>
            <p:nvPr/>
          </p:nvCxnSpPr>
          <p:spPr>
            <a:xfrm rot="5400000" flipH="1" flipV="1">
              <a:off x="4482604" y="1899387"/>
              <a:ext cx="648900" cy="934479"/>
            </a:xfrm>
            <a:prstGeom prst="bentConnector3">
              <a:avLst>
                <a:gd name="adj1" fmla="val 11504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D61D241E-4FE4-2656-04C4-832F9EA95613}"/>
                </a:ext>
              </a:extLst>
            </p:cNvPr>
            <p:cNvCxnSpPr>
              <a:cxnSpLocks/>
              <a:stCxn id="16" idx="0"/>
              <a:endCxn id="27" idx="0"/>
            </p:cNvCxnSpPr>
            <p:nvPr/>
          </p:nvCxnSpPr>
          <p:spPr>
            <a:xfrm rot="5400000" flipH="1" flipV="1">
              <a:off x="4419489" y="1766174"/>
              <a:ext cx="648900" cy="1200905"/>
            </a:xfrm>
            <a:prstGeom prst="bentConnector3">
              <a:avLst>
                <a:gd name="adj1" fmla="val 122752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A7032CCF-B846-01A4-72DA-BA1936876BB0}"/>
                </a:ext>
              </a:extLst>
            </p:cNvPr>
            <p:cNvCxnSpPr>
              <a:cxnSpLocks/>
              <a:stCxn id="15" idx="0"/>
              <a:endCxn id="28" idx="0"/>
            </p:cNvCxnSpPr>
            <p:nvPr/>
          </p:nvCxnSpPr>
          <p:spPr>
            <a:xfrm rot="5400000" flipH="1" flipV="1">
              <a:off x="4356274" y="1632165"/>
              <a:ext cx="648900" cy="1468923"/>
            </a:xfrm>
            <a:prstGeom prst="bentConnector3">
              <a:avLst>
                <a:gd name="adj1" fmla="val 135229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or: Elbow 141">
              <a:extLst>
                <a:ext uri="{FF2B5EF4-FFF2-40B4-BE49-F238E27FC236}">
                  <a16:creationId xmlns:a16="http://schemas.microsoft.com/office/drawing/2014/main" id="{B4A36377-A4B9-835C-5916-2AB3EA7FC108}"/>
                </a:ext>
              </a:extLst>
            </p:cNvPr>
            <p:cNvCxnSpPr>
              <a:cxnSpLocks/>
              <a:stCxn id="25" idx="2"/>
              <a:endCxn id="137" idx="2"/>
            </p:cNvCxnSpPr>
            <p:nvPr/>
          </p:nvCxnSpPr>
          <p:spPr>
            <a:xfrm rot="5400000" flipH="1" flipV="1">
              <a:off x="5128576" y="2797611"/>
              <a:ext cx="2543881" cy="2400930"/>
            </a:xfrm>
            <a:prstGeom prst="bentConnector4">
              <a:avLst>
                <a:gd name="adj1" fmla="val -27895"/>
                <a:gd name="adj2" fmla="val 50476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23406253-14F7-18A8-E5D4-FD0569BAB2D9}"/>
                </a:ext>
              </a:extLst>
            </p:cNvPr>
            <p:cNvCxnSpPr>
              <a:cxnSpLocks/>
              <a:stCxn id="26" idx="2"/>
              <a:endCxn id="136" idx="2"/>
            </p:cNvCxnSpPr>
            <p:nvPr/>
          </p:nvCxnSpPr>
          <p:spPr>
            <a:xfrm rot="5400000" flipH="1" flipV="1">
              <a:off x="5263675" y="2941588"/>
              <a:ext cx="2339047" cy="2317810"/>
            </a:xfrm>
            <a:prstGeom prst="bentConnector4">
              <a:avLst>
                <a:gd name="adj1" fmla="val -26876"/>
                <a:gd name="adj2" fmla="val 5193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C768D4E9-9A5C-3C4C-DDB3-395D3CD7E7D0}"/>
                </a:ext>
              </a:extLst>
            </p:cNvPr>
            <p:cNvCxnSpPr>
              <a:cxnSpLocks/>
              <a:stCxn id="27" idx="2"/>
              <a:endCxn id="135" idx="2"/>
            </p:cNvCxnSpPr>
            <p:nvPr/>
          </p:nvCxnSpPr>
          <p:spPr>
            <a:xfrm rot="5400000" flipH="1" flipV="1">
              <a:off x="5411563" y="3089476"/>
              <a:ext cx="2113369" cy="2247712"/>
            </a:xfrm>
            <a:prstGeom prst="bentConnector4">
              <a:avLst>
                <a:gd name="adj1" fmla="val -24113"/>
                <a:gd name="adj2" fmla="val 54746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or: Elbow 155">
              <a:extLst>
                <a:ext uri="{FF2B5EF4-FFF2-40B4-BE49-F238E27FC236}">
                  <a16:creationId xmlns:a16="http://schemas.microsoft.com/office/drawing/2014/main" id="{5ABB6DDD-A90C-77C7-9AAE-53D7EB75CBF8}"/>
                </a:ext>
              </a:extLst>
            </p:cNvPr>
            <p:cNvCxnSpPr>
              <a:cxnSpLocks/>
              <a:stCxn id="28" idx="2"/>
              <a:endCxn id="134" idx="2"/>
            </p:cNvCxnSpPr>
            <p:nvPr/>
          </p:nvCxnSpPr>
          <p:spPr>
            <a:xfrm rot="5400000" flipH="1" flipV="1">
              <a:off x="5571940" y="3249853"/>
              <a:ext cx="1863409" cy="2176918"/>
            </a:xfrm>
            <a:prstGeom prst="bentConnector4">
              <a:avLst>
                <a:gd name="adj1" fmla="val -22747"/>
                <a:gd name="adj2" fmla="val 56651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FB2188DD-6E92-A0EB-6853-A46D65BEC020}"/>
              </a:ext>
            </a:extLst>
          </p:cNvPr>
          <p:cNvSpPr txBox="1"/>
          <p:nvPr/>
        </p:nvSpPr>
        <p:spPr>
          <a:xfrm>
            <a:off x="8161699" y="3621036"/>
            <a:ext cx="1273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Motor Driver</a:t>
            </a:r>
            <a:endParaRPr lang="en-ID" sz="1600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6B14827E-0225-1278-6C5D-56C630313DB1}"/>
              </a:ext>
            </a:extLst>
          </p:cNvPr>
          <p:cNvGrpSpPr/>
          <p:nvPr/>
        </p:nvGrpSpPr>
        <p:grpSpPr>
          <a:xfrm>
            <a:off x="2705824" y="1029885"/>
            <a:ext cx="4895159" cy="4240131"/>
            <a:chOff x="2705824" y="1029885"/>
            <a:chExt cx="4895159" cy="4240131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6DC997D5-B479-B30C-5852-1E4DC1F85841}"/>
                </a:ext>
              </a:extLst>
            </p:cNvPr>
            <p:cNvCxnSpPr>
              <a:cxnSpLocks/>
              <a:stCxn id="21" idx="6"/>
              <a:endCxn id="29" idx="0"/>
            </p:cNvCxnSpPr>
            <p:nvPr/>
          </p:nvCxnSpPr>
          <p:spPr>
            <a:xfrm>
              <a:off x="2705824" y="1646237"/>
              <a:ext cx="2790626" cy="395939"/>
            </a:xfrm>
            <a:prstGeom prst="bentConnector2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210B2E55-3D7B-70A9-6C89-A350762FD1B1}"/>
                </a:ext>
              </a:extLst>
            </p:cNvPr>
            <p:cNvCxnSpPr>
              <a:cxnSpLocks/>
              <a:stCxn id="22" idx="6"/>
              <a:endCxn id="30" idx="0"/>
            </p:cNvCxnSpPr>
            <p:nvPr/>
          </p:nvCxnSpPr>
          <p:spPr>
            <a:xfrm>
              <a:off x="3218154" y="1439862"/>
              <a:ext cx="2359560" cy="602314"/>
            </a:xfrm>
            <a:prstGeom prst="bentConnector2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DE573DAC-7996-A0B1-A2BF-6E2E38DC0298}"/>
                </a:ext>
              </a:extLst>
            </p:cNvPr>
            <p:cNvCxnSpPr>
              <a:cxnSpLocks/>
              <a:stCxn id="23" idx="6"/>
              <a:endCxn id="31" idx="0"/>
            </p:cNvCxnSpPr>
            <p:nvPr/>
          </p:nvCxnSpPr>
          <p:spPr>
            <a:xfrm>
              <a:off x="3651944" y="1244530"/>
              <a:ext cx="2002847" cy="797646"/>
            </a:xfrm>
            <a:prstGeom prst="bentConnector2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872AF0B9-0ACD-F605-DDC7-7A79D3185CD9}"/>
                </a:ext>
              </a:extLst>
            </p:cNvPr>
            <p:cNvCxnSpPr>
              <a:cxnSpLocks/>
              <a:stCxn id="104" idx="2"/>
              <a:endCxn id="31" idx="2"/>
            </p:cNvCxnSpPr>
            <p:nvPr/>
          </p:nvCxnSpPr>
          <p:spPr>
            <a:xfrm rot="10800000" flipV="1">
              <a:off x="5654792" y="1670246"/>
              <a:ext cx="1946191" cy="3599770"/>
            </a:xfrm>
            <a:prstGeom prst="bentConnector4">
              <a:avLst>
                <a:gd name="adj1" fmla="val 73394"/>
                <a:gd name="adj2" fmla="val 106350"/>
              </a:avLst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9206B4C3-B6D9-81BB-E19E-A8D91020F757}"/>
                </a:ext>
              </a:extLst>
            </p:cNvPr>
            <p:cNvCxnSpPr>
              <a:cxnSpLocks/>
              <a:stCxn id="30" idx="2"/>
              <a:endCxn id="103" idx="2"/>
            </p:cNvCxnSpPr>
            <p:nvPr/>
          </p:nvCxnSpPr>
          <p:spPr>
            <a:xfrm rot="5400000" flipH="1" flipV="1">
              <a:off x="4887129" y="2556163"/>
              <a:ext cx="3404438" cy="2023268"/>
            </a:xfrm>
            <a:prstGeom prst="bentConnector4">
              <a:avLst>
                <a:gd name="adj1" fmla="val -8394"/>
                <a:gd name="adj2" fmla="val 33853"/>
              </a:avLst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or: Elbow 118">
              <a:extLst>
                <a:ext uri="{FF2B5EF4-FFF2-40B4-BE49-F238E27FC236}">
                  <a16:creationId xmlns:a16="http://schemas.microsoft.com/office/drawing/2014/main" id="{5215013A-7A11-5C60-6402-EF021D547FF6}"/>
                </a:ext>
              </a:extLst>
            </p:cNvPr>
            <p:cNvCxnSpPr>
              <a:cxnSpLocks/>
              <a:stCxn id="29" idx="2"/>
              <a:endCxn id="102" idx="2"/>
            </p:cNvCxnSpPr>
            <p:nvPr/>
          </p:nvCxnSpPr>
          <p:spPr>
            <a:xfrm rot="5400000" flipH="1" flipV="1">
              <a:off x="4962418" y="2631453"/>
              <a:ext cx="3172595" cy="2104532"/>
            </a:xfrm>
            <a:prstGeom prst="bentConnector4">
              <a:avLst>
                <a:gd name="adj1" fmla="val -10808"/>
                <a:gd name="adj2" fmla="val 40812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1BF1B886-3AC8-536D-062B-EBAD7B9C675F}"/>
                </a:ext>
              </a:extLst>
            </p:cNvPr>
            <p:cNvSpPr txBox="1"/>
            <p:nvPr/>
          </p:nvSpPr>
          <p:spPr>
            <a:xfrm>
              <a:off x="3991666" y="1429620"/>
              <a:ext cx="499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COM</a:t>
              </a:r>
              <a:endParaRPr lang="en-ID" sz="1200" dirty="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5FB2088-6C39-FB6A-1397-522888EADAAE}"/>
                </a:ext>
              </a:extLst>
            </p:cNvPr>
            <p:cNvSpPr txBox="1"/>
            <p:nvPr/>
          </p:nvSpPr>
          <p:spPr>
            <a:xfrm>
              <a:off x="4310849" y="1206098"/>
              <a:ext cx="3866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NO</a:t>
              </a:r>
              <a:endParaRPr lang="en-ID" sz="12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9762D9D-EAEA-8EEC-3F04-2932D7C12AF8}"/>
                </a:ext>
              </a:extLst>
            </p:cNvPr>
            <p:cNvSpPr txBox="1"/>
            <p:nvPr/>
          </p:nvSpPr>
          <p:spPr>
            <a:xfrm>
              <a:off x="4557637" y="1029885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NC</a:t>
              </a:r>
              <a:endParaRPr lang="en-ID" sz="1200" dirty="0"/>
            </a:p>
          </p:txBody>
        </p:sp>
      </p:grpSp>
      <p:sp>
        <p:nvSpPr>
          <p:cNvPr id="174" name="Speech Bubble: Rectangle 173">
            <a:extLst>
              <a:ext uri="{FF2B5EF4-FFF2-40B4-BE49-F238E27FC236}">
                <a16:creationId xmlns:a16="http://schemas.microsoft.com/office/drawing/2014/main" id="{CC7DD6A5-40B0-593E-68EE-F156026259A3}"/>
              </a:ext>
            </a:extLst>
          </p:cNvPr>
          <p:cNvSpPr/>
          <p:nvPr/>
        </p:nvSpPr>
        <p:spPr>
          <a:xfrm>
            <a:off x="5968974" y="684041"/>
            <a:ext cx="1132866" cy="438640"/>
          </a:xfrm>
          <a:prstGeom prst="wedgeRectCallout">
            <a:avLst>
              <a:gd name="adj1" fmla="val -72732"/>
              <a:gd name="adj2" fmla="val 30486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Total Length: 117 cm</a:t>
            </a:r>
            <a:endParaRPr lang="en-ID" sz="1200" dirty="0"/>
          </a:p>
        </p:txBody>
      </p:sp>
      <p:sp>
        <p:nvSpPr>
          <p:cNvPr id="175" name="Speech Bubble: Rectangle 174">
            <a:extLst>
              <a:ext uri="{FF2B5EF4-FFF2-40B4-BE49-F238E27FC236}">
                <a16:creationId xmlns:a16="http://schemas.microsoft.com/office/drawing/2014/main" id="{59230B62-30A9-6D5C-7CEA-289A6282D07A}"/>
              </a:ext>
            </a:extLst>
          </p:cNvPr>
          <p:cNvSpPr/>
          <p:nvPr/>
        </p:nvSpPr>
        <p:spPr>
          <a:xfrm>
            <a:off x="2978951" y="6158182"/>
            <a:ext cx="1132866" cy="438640"/>
          </a:xfrm>
          <a:prstGeom prst="wedgeRectCallout">
            <a:avLst>
              <a:gd name="adj1" fmla="val 103049"/>
              <a:gd name="adj2" fmla="val -993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Add Extension: 55 cm</a:t>
            </a:r>
            <a:endParaRPr lang="en-ID" sz="1200" dirty="0"/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B812304B-2B38-E8F5-DC8F-44E20E8B127A}"/>
              </a:ext>
            </a:extLst>
          </p:cNvPr>
          <p:cNvSpPr/>
          <p:nvPr/>
        </p:nvSpPr>
        <p:spPr>
          <a:xfrm>
            <a:off x="4003413" y="348695"/>
            <a:ext cx="1442796" cy="438641"/>
          </a:xfrm>
          <a:prstGeom prst="wedgeRectCallout">
            <a:avLst>
              <a:gd name="adj1" fmla="val 27203"/>
              <a:gd name="adj2" fmla="val 14736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Length: 17 cm</a:t>
            </a:r>
          </a:p>
          <a:p>
            <a:pPr algn="ctr"/>
            <a:r>
              <a:rPr lang="en-GB" sz="1100" dirty="0"/>
              <a:t>(remove from shield)</a:t>
            </a: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411804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5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7CB69-7AAE-79FE-4054-9EC98F1B6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69BA7E-1E5C-550E-2054-DAA811F2E42B}"/>
              </a:ext>
            </a:extLst>
          </p:cNvPr>
          <p:cNvSpPr txBox="1"/>
          <p:nvPr/>
        </p:nvSpPr>
        <p:spPr>
          <a:xfrm>
            <a:off x="91440" y="59167"/>
            <a:ext cx="1708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u="sng" dirty="0"/>
              <a:t>J5 Motor</a:t>
            </a:r>
            <a:endParaRPr lang="en-ID" sz="32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0F8DD-D3E3-7507-A366-A0C2C36A46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607" r="19174" b="12711"/>
          <a:stretch>
            <a:fillRect/>
          </a:stretch>
        </p:blipFill>
        <p:spPr>
          <a:xfrm>
            <a:off x="2308678" y="3296069"/>
            <a:ext cx="2038574" cy="285992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FCC05F3-88FC-3B8A-5464-105A54F18EA5}"/>
              </a:ext>
            </a:extLst>
          </p:cNvPr>
          <p:cNvGrpSpPr/>
          <p:nvPr/>
        </p:nvGrpSpPr>
        <p:grpSpPr>
          <a:xfrm>
            <a:off x="2812111" y="2629814"/>
            <a:ext cx="844476" cy="225426"/>
            <a:chOff x="4405256" y="1571625"/>
            <a:chExt cx="844476" cy="22542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32EC4D5-3DCB-1BBA-EAE9-F3989905B0C0}"/>
                </a:ext>
              </a:extLst>
            </p:cNvPr>
            <p:cNvSpPr/>
            <p:nvPr/>
          </p:nvSpPr>
          <p:spPr>
            <a:xfrm>
              <a:off x="4405256" y="1571625"/>
              <a:ext cx="844476" cy="22542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B518B52-CBF9-A4B5-D2B9-09F9855C31BD}"/>
                </a:ext>
              </a:extLst>
            </p:cNvPr>
            <p:cNvSpPr/>
            <p:nvPr/>
          </p:nvSpPr>
          <p:spPr>
            <a:xfrm>
              <a:off x="4488180" y="1630680"/>
              <a:ext cx="114300" cy="11049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FE2D71C-E74E-D35B-F285-86E619C7CA70}"/>
                </a:ext>
              </a:extLst>
            </p:cNvPr>
            <p:cNvSpPr/>
            <p:nvPr/>
          </p:nvSpPr>
          <p:spPr>
            <a:xfrm>
              <a:off x="4685404" y="1630680"/>
              <a:ext cx="114300" cy="11049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BA7C0A7-DE36-CB89-D81C-CA1B5B6877C6}"/>
                </a:ext>
              </a:extLst>
            </p:cNvPr>
            <p:cNvSpPr/>
            <p:nvPr/>
          </p:nvSpPr>
          <p:spPr>
            <a:xfrm>
              <a:off x="4881732" y="1630680"/>
              <a:ext cx="114300" cy="11049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B08AD37-FB46-0165-C457-7ED419FBF6EB}"/>
                </a:ext>
              </a:extLst>
            </p:cNvPr>
            <p:cNvSpPr/>
            <p:nvPr/>
          </p:nvSpPr>
          <p:spPr>
            <a:xfrm>
              <a:off x="5065901" y="1630680"/>
              <a:ext cx="114300" cy="11049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EC5AE81-B95D-64D8-4466-BE8EAAC6F4D4}"/>
              </a:ext>
            </a:extLst>
          </p:cNvPr>
          <p:cNvSpPr txBox="1"/>
          <p:nvPr/>
        </p:nvSpPr>
        <p:spPr>
          <a:xfrm>
            <a:off x="2745433" y="2398016"/>
            <a:ext cx="97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Motor Wires</a:t>
            </a:r>
            <a:endParaRPr lang="en-ID" sz="12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B39F3BC-E38A-B94C-08B9-9E54CD756EE6}"/>
              </a:ext>
            </a:extLst>
          </p:cNvPr>
          <p:cNvGrpSpPr/>
          <p:nvPr/>
        </p:nvGrpSpPr>
        <p:grpSpPr>
          <a:xfrm>
            <a:off x="3806189" y="2632021"/>
            <a:ext cx="844476" cy="225426"/>
            <a:chOff x="4405256" y="1571625"/>
            <a:chExt cx="844476" cy="22542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19C405E-FE56-F6B8-82AF-78F71317F400}"/>
                </a:ext>
              </a:extLst>
            </p:cNvPr>
            <p:cNvSpPr/>
            <p:nvPr/>
          </p:nvSpPr>
          <p:spPr>
            <a:xfrm>
              <a:off x="4405256" y="1571625"/>
              <a:ext cx="844476" cy="22542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6A459D1-89D8-4058-3C76-0DA36F7305EB}"/>
                </a:ext>
              </a:extLst>
            </p:cNvPr>
            <p:cNvSpPr/>
            <p:nvPr/>
          </p:nvSpPr>
          <p:spPr>
            <a:xfrm>
              <a:off x="4488180" y="1630680"/>
              <a:ext cx="114300" cy="11049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2840560-DC8A-9A5F-4325-7CD89D785AE9}"/>
                </a:ext>
              </a:extLst>
            </p:cNvPr>
            <p:cNvSpPr/>
            <p:nvPr/>
          </p:nvSpPr>
          <p:spPr>
            <a:xfrm>
              <a:off x="4685404" y="1630680"/>
              <a:ext cx="114300" cy="11049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7C4A643-90B2-602C-B6B9-6C536BAD1DD1}"/>
                </a:ext>
              </a:extLst>
            </p:cNvPr>
            <p:cNvSpPr/>
            <p:nvPr/>
          </p:nvSpPr>
          <p:spPr>
            <a:xfrm>
              <a:off x="4881732" y="1630680"/>
              <a:ext cx="114300" cy="11049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14F5D8-B158-A308-CA14-751140200FE2}"/>
                </a:ext>
              </a:extLst>
            </p:cNvPr>
            <p:cNvSpPr/>
            <p:nvPr/>
          </p:nvSpPr>
          <p:spPr>
            <a:xfrm>
              <a:off x="5065901" y="1630680"/>
              <a:ext cx="114300" cy="11049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FBD11FA-9692-9E67-D207-67F54BC89DFA}"/>
              </a:ext>
            </a:extLst>
          </p:cNvPr>
          <p:cNvSpPr txBox="1"/>
          <p:nvPr/>
        </p:nvSpPr>
        <p:spPr>
          <a:xfrm>
            <a:off x="3682508" y="2821761"/>
            <a:ext cx="1091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Encoder Wires</a:t>
            </a:r>
            <a:endParaRPr lang="en-ID" sz="12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F42B405-2E5C-3CB0-B863-0AC5D431C1BF}"/>
              </a:ext>
            </a:extLst>
          </p:cNvPr>
          <p:cNvGrpSpPr/>
          <p:nvPr/>
        </p:nvGrpSpPr>
        <p:grpSpPr>
          <a:xfrm>
            <a:off x="1915135" y="337099"/>
            <a:ext cx="2188400" cy="1539095"/>
            <a:chOff x="295885" y="801105"/>
            <a:chExt cx="2188400" cy="153909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84EA7B5-E1ED-8F1F-4248-2362AC428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95885" y="801105"/>
              <a:ext cx="2188400" cy="1539095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F2BA49C-DE33-1165-914B-4528DC9B27EE}"/>
                </a:ext>
              </a:extLst>
            </p:cNvPr>
            <p:cNvSpPr/>
            <p:nvPr/>
          </p:nvSpPr>
          <p:spPr>
            <a:xfrm>
              <a:off x="1669337" y="2054998"/>
              <a:ext cx="114300" cy="11049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4122866-A6C1-6E8D-2108-1EA6C2D11D3F}"/>
                </a:ext>
              </a:extLst>
            </p:cNvPr>
            <p:cNvSpPr/>
            <p:nvPr/>
          </p:nvSpPr>
          <p:spPr>
            <a:xfrm>
              <a:off x="2051433" y="1848623"/>
              <a:ext cx="114300" cy="11049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BFEB849-2235-3DA8-F960-4B5CDA17ABF4}"/>
                </a:ext>
              </a:extLst>
            </p:cNvPr>
            <p:cNvSpPr/>
            <p:nvPr/>
          </p:nvSpPr>
          <p:spPr>
            <a:xfrm>
              <a:off x="2051433" y="1653291"/>
              <a:ext cx="114300" cy="1104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8D363CB-52A3-0699-E71C-05F1DF3E89AD}"/>
              </a:ext>
            </a:extLst>
          </p:cNvPr>
          <p:cNvGrpSpPr/>
          <p:nvPr/>
        </p:nvGrpSpPr>
        <p:grpSpPr>
          <a:xfrm>
            <a:off x="5711736" y="2042176"/>
            <a:ext cx="204060" cy="3227840"/>
            <a:chOff x="5711736" y="2042176"/>
            <a:chExt cx="204060" cy="322784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02FB0E-D9AA-E87D-D5D5-648A413CCD54}"/>
                </a:ext>
              </a:extLst>
            </p:cNvPr>
            <p:cNvSpPr/>
            <p:nvPr/>
          </p:nvSpPr>
          <p:spPr>
            <a:xfrm>
              <a:off x="5711736" y="2042176"/>
              <a:ext cx="45719" cy="322784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FA23F21-700B-4876-C7DF-A296D7F46BD2}"/>
                </a:ext>
              </a:extLst>
            </p:cNvPr>
            <p:cNvSpPr/>
            <p:nvPr/>
          </p:nvSpPr>
          <p:spPr>
            <a:xfrm>
              <a:off x="5793000" y="2042176"/>
              <a:ext cx="45719" cy="322784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733271A-5058-3DDB-941C-030BECE4D8A7}"/>
                </a:ext>
              </a:extLst>
            </p:cNvPr>
            <p:cNvSpPr/>
            <p:nvPr/>
          </p:nvSpPr>
          <p:spPr>
            <a:xfrm>
              <a:off x="5870077" y="2042176"/>
              <a:ext cx="45719" cy="32278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755DA5D-4F97-9692-DC2C-6FEE8E21C2F6}"/>
              </a:ext>
            </a:extLst>
          </p:cNvPr>
          <p:cNvGrpSpPr/>
          <p:nvPr/>
        </p:nvGrpSpPr>
        <p:grpSpPr>
          <a:xfrm>
            <a:off x="5157898" y="2042176"/>
            <a:ext cx="328502" cy="3227840"/>
            <a:chOff x="5157898" y="2042176"/>
            <a:chExt cx="328502" cy="322784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FAA353-2879-DE62-7782-915F2D4C4573}"/>
                </a:ext>
              </a:extLst>
            </p:cNvPr>
            <p:cNvSpPr/>
            <p:nvPr/>
          </p:nvSpPr>
          <p:spPr>
            <a:xfrm>
              <a:off x="5177192" y="2042176"/>
              <a:ext cx="45719" cy="32278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65681E6-0B3B-A8FF-B26F-A369BF8D2A0F}"/>
                </a:ext>
              </a:extLst>
            </p:cNvPr>
            <p:cNvSpPr/>
            <p:nvPr/>
          </p:nvSpPr>
          <p:spPr>
            <a:xfrm>
              <a:off x="5251434" y="2042176"/>
              <a:ext cx="45719" cy="3227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E306EB0-6611-EB27-7718-32D0413E71FE}"/>
                </a:ext>
              </a:extLst>
            </p:cNvPr>
            <p:cNvSpPr/>
            <p:nvPr/>
          </p:nvSpPr>
          <p:spPr>
            <a:xfrm>
              <a:off x="5321532" y="2042176"/>
              <a:ext cx="45719" cy="32278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E384E8-F438-0FAC-BC4A-C5B6BA612C2D}"/>
                </a:ext>
              </a:extLst>
            </p:cNvPr>
            <p:cNvSpPr/>
            <p:nvPr/>
          </p:nvSpPr>
          <p:spPr>
            <a:xfrm>
              <a:off x="5392326" y="2042176"/>
              <a:ext cx="45719" cy="32278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579EAB-FA68-0E5C-7493-F2FC6D5B53D8}"/>
                </a:ext>
              </a:extLst>
            </p:cNvPr>
            <p:cNvSpPr/>
            <p:nvPr/>
          </p:nvSpPr>
          <p:spPr>
            <a:xfrm rot="5400000">
              <a:off x="3828311" y="3456787"/>
              <a:ext cx="2987675" cy="328502"/>
            </a:xfrm>
            <a:prstGeom prst="rect">
              <a:avLst/>
            </a:prstGeom>
            <a:solidFill>
              <a:schemeClr val="tx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F31519A-1F9B-2A20-078A-FDF8884A3CB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423" t="25903" r="5980" b="12639"/>
          <a:stretch>
            <a:fillRect/>
          </a:stretch>
        </p:blipFill>
        <p:spPr>
          <a:xfrm>
            <a:off x="7207289" y="3944091"/>
            <a:ext cx="3146949" cy="2341565"/>
          </a:xfrm>
          <a:prstGeom prst="rect">
            <a:avLst/>
          </a:prstGeom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04F6695D-29D1-8B04-BBE4-90BA7BD9713C}"/>
              </a:ext>
            </a:extLst>
          </p:cNvPr>
          <p:cNvSpPr/>
          <p:nvPr/>
        </p:nvSpPr>
        <p:spPr>
          <a:xfrm>
            <a:off x="7665195" y="5995821"/>
            <a:ext cx="114300" cy="1104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4373981-4F1D-FA25-F0F1-62DCD0430F5E}"/>
              </a:ext>
            </a:extLst>
          </p:cNvPr>
          <p:cNvSpPr/>
          <p:nvPr/>
        </p:nvSpPr>
        <p:spPr>
          <a:xfrm>
            <a:off x="7806502" y="5995821"/>
            <a:ext cx="114300" cy="1104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EFCEEFF-01AE-6C13-8C87-368D4E1BC700}"/>
              </a:ext>
            </a:extLst>
          </p:cNvPr>
          <p:cNvSpPr/>
          <p:nvPr/>
        </p:nvSpPr>
        <p:spPr>
          <a:xfrm>
            <a:off x="7934305" y="5995821"/>
            <a:ext cx="114300" cy="11049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99EC410-4723-15B3-3F65-1842873F5C38}"/>
              </a:ext>
            </a:extLst>
          </p:cNvPr>
          <p:cNvSpPr/>
          <p:nvPr/>
        </p:nvSpPr>
        <p:spPr>
          <a:xfrm>
            <a:off x="8075612" y="5995821"/>
            <a:ext cx="114300" cy="1104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21668DC-EB81-F681-F1BC-5F165C8A2EEE}"/>
              </a:ext>
            </a:extLst>
          </p:cNvPr>
          <p:cNvGrpSpPr/>
          <p:nvPr/>
        </p:nvGrpSpPr>
        <p:grpSpPr>
          <a:xfrm>
            <a:off x="2952184" y="2799359"/>
            <a:ext cx="5180577" cy="3439416"/>
            <a:chOff x="2952184" y="2799359"/>
            <a:chExt cx="5180577" cy="343941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19CD5F4-EF06-3591-CD39-6FEECF3D8AEA}"/>
                </a:ext>
              </a:extLst>
            </p:cNvPr>
            <p:cNvGrpSpPr/>
            <p:nvPr/>
          </p:nvGrpSpPr>
          <p:grpSpPr>
            <a:xfrm>
              <a:off x="4714122" y="3378851"/>
              <a:ext cx="287110" cy="2859924"/>
              <a:chOff x="4714122" y="3378851"/>
              <a:chExt cx="287110" cy="322784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61261A5-E67A-4C89-01FB-A682FD705098}"/>
                  </a:ext>
                </a:extLst>
              </p:cNvPr>
              <p:cNvSpPr/>
              <p:nvPr/>
            </p:nvSpPr>
            <p:spPr>
              <a:xfrm>
                <a:off x="4801235" y="3378851"/>
                <a:ext cx="45719" cy="32278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BE1EEE0-9213-097A-1E58-3621A36BD87E}"/>
                  </a:ext>
                </a:extLst>
              </p:cNvPr>
              <p:cNvSpPr/>
              <p:nvPr/>
            </p:nvSpPr>
            <p:spPr>
              <a:xfrm>
                <a:off x="4955513" y="3378851"/>
                <a:ext cx="45719" cy="32278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EDC571D-9DD6-FD6D-4E0A-604752A8F235}"/>
                  </a:ext>
                </a:extLst>
              </p:cNvPr>
              <p:cNvSpPr/>
              <p:nvPr/>
            </p:nvSpPr>
            <p:spPr>
              <a:xfrm>
                <a:off x="4877287" y="3378851"/>
                <a:ext cx="45719" cy="322784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57E016F-FEC2-B38D-7648-C0EFE213A467}"/>
                  </a:ext>
                </a:extLst>
              </p:cNvPr>
              <p:cNvSpPr/>
              <p:nvPr/>
            </p:nvSpPr>
            <p:spPr>
              <a:xfrm>
                <a:off x="4714122" y="3378851"/>
                <a:ext cx="45719" cy="32278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674C9115-0BBF-3E9E-2DA0-1B861CDD38B3}"/>
                </a:ext>
              </a:extLst>
            </p:cNvPr>
            <p:cNvCxnSpPr>
              <a:cxnSpLocks/>
              <a:stCxn id="8" idx="4"/>
              <a:endCxn id="32" idx="0"/>
            </p:cNvCxnSpPr>
            <p:nvPr/>
          </p:nvCxnSpPr>
          <p:spPr>
            <a:xfrm rot="16200000" flipH="1">
              <a:off x="3697006" y="2251762"/>
              <a:ext cx="579492" cy="1674686"/>
            </a:xfrm>
            <a:prstGeom prst="bentConnector3">
              <a:avLst>
                <a:gd name="adj1" fmla="val 70135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F79E409F-4647-B980-CBA0-75B0CFBCAA6D}"/>
                </a:ext>
              </a:extLst>
            </p:cNvPr>
            <p:cNvCxnSpPr>
              <a:cxnSpLocks/>
              <a:stCxn id="10" idx="4"/>
              <a:endCxn id="35" idx="0"/>
            </p:cNvCxnSpPr>
            <p:nvPr/>
          </p:nvCxnSpPr>
          <p:spPr>
            <a:xfrm rot="16200000" flipH="1">
              <a:off x="3964393" y="2364871"/>
              <a:ext cx="579492" cy="1448467"/>
            </a:xfrm>
            <a:prstGeom prst="bentConnector3">
              <a:avLst>
                <a:gd name="adj1" fmla="val 528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092EC788-A1AB-0161-151F-8AD5A5DB15AB}"/>
                </a:ext>
              </a:extLst>
            </p:cNvPr>
            <p:cNvCxnSpPr>
              <a:cxnSpLocks/>
              <a:stCxn id="9" idx="4"/>
              <a:endCxn id="38" idx="0"/>
            </p:cNvCxnSpPr>
            <p:nvPr/>
          </p:nvCxnSpPr>
          <p:spPr>
            <a:xfrm rot="16200000" flipH="1">
              <a:off x="3833196" y="2311900"/>
              <a:ext cx="579492" cy="1554410"/>
            </a:xfrm>
            <a:prstGeom prst="bentConnector3">
              <a:avLst>
                <a:gd name="adj1" fmla="val 6191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DA95F7B6-9B82-19D6-A179-59B237B6C9A7}"/>
                </a:ext>
              </a:extLst>
            </p:cNvPr>
            <p:cNvCxnSpPr>
              <a:cxnSpLocks/>
              <a:stCxn id="7" idx="4"/>
              <a:endCxn id="40" idx="0"/>
            </p:cNvCxnSpPr>
            <p:nvPr/>
          </p:nvCxnSpPr>
          <p:spPr>
            <a:xfrm rot="16200000" flipH="1">
              <a:off x="3554837" y="2196706"/>
              <a:ext cx="579492" cy="1784797"/>
            </a:xfrm>
            <a:prstGeom prst="bentConnector3">
              <a:avLst>
                <a:gd name="adj1" fmla="val 78353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9BC4186D-30F8-FFC5-051F-CF1D65964B23}"/>
                </a:ext>
              </a:extLst>
            </p:cNvPr>
            <p:cNvCxnSpPr>
              <a:cxnSpLocks/>
              <a:stCxn id="35" idx="2"/>
              <a:endCxn id="84" idx="4"/>
            </p:cNvCxnSpPr>
            <p:nvPr/>
          </p:nvCxnSpPr>
          <p:spPr>
            <a:xfrm rot="5400000" flipH="1" flipV="1">
              <a:off x="6489335" y="4595348"/>
              <a:ext cx="132464" cy="3154389"/>
            </a:xfrm>
            <a:prstGeom prst="bentConnector3">
              <a:avLst>
                <a:gd name="adj1" fmla="val -17257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E086D148-FE9C-4264-4004-4F2DA176EAA6}"/>
                </a:ext>
              </a:extLst>
            </p:cNvPr>
            <p:cNvCxnSpPr>
              <a:cxnSpLocks/>
              <a:stCxn id="38" idx="2"/>
              <a:endCxn id="83" idx="4"/>
            </p:cNvCxnSpPr>
            <p:nvPr/>
          </p:nvCxnSpPr>
          <p:spPr>
            <a:xfrm rot="5400000" flipH="1" flipV="1">
              <a:off x="6379569" y="4626889"/>
              <a:ext cx="132464" cy="3091308"/>
            </a:xfrm>
            <a:prstGeom prst="bentConnector3">
              <a:avLst>
                <a:gd name="adj1" fmla="val -237291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3FC933D8-6B39-7C11-383A-03B6576AB580}"/>
                </a:ext>
              </a:extLst>
            </p:cNvPr>
            <p:cNvCxnSpPr>
              <a:cxnSpLocks/>
              <a:stCxn id="32" idx="2"/>
              <a:endCxn id="82" idx="4"/>
            </p:cNvCxnSpPr>
            <p:nvPr/>
          </p:nvCxnSpPr>
          <p:spPr>
            <a:xfrm rot="5400000" flipH="1" flipV="1">
              <a:off x="6277641" y="4652764"/>
              <a:ext cx="132464" cy="3039557"/>
            </a:xfrm>
            <a:prstGeom prst="bentConnector3">
              <a:avLst>
                <a:gd name="adj1" fmla="val -294817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3F0B2C36-9B5C-9AC3-BDEF-015CE269172F}"/>
                </a:ext>
              </a:extLst>
            </p:cNvPr>
            <p:cNvCxnSpPr>
              <a:cxnSpLocks/>
              <a:stCxn id="40" idx="2"/>
              <a:endCxn id="81" idx="4"/>
            </p:cNvCxnSpPr>
            <p:nvPr/>
          </p:nvCxnSpPr>
          <p:spPr>
            <a:xfrm rot="5400000" flipH="1" flipV="1">
              <a:off x="6163431" y="4679861"/>
              <a:ext cx="132464" cy="2985363"/>
            </a:xfrm>
            <a:prstGeom prst="bentConnector3">
              <a:avLst>
                <a:gd name="adj1" fmla="val -337963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1B8273B-D56B-EAC5-7359-1B614043FE27}"/>
              </a:ext>
            </a:extLst>
          </p:cNvPr>
          <p:cNvGrpSpPr/>
          <p:nvPr/>
        </p:nvGrpSpPr>
        <p:grpSpPr>
          <a:xfrm>
            <a:off x="7374736" y="1291121"/>
            <a:ext cx="1569239" cy="957019"/>
            <a:chOff x="7374736" y="1291121"/>
            <a:chExt cx="1569239" cy="957019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D427133-D92F-6D49-7F1F-FB42FE568FBF}"/>
                </a:ext>
              </a:extLst>
            </p:cNvPr>
            <p:cNvSpPr/>
            <p:nvPr/>
          </p:nvSpPr>
          <p:spPr>
            <a:xfrm>
              <a:off x="7374736" y="1299775"/>
              <a:ext cx="1569239" cy="948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39B2E28C-F9F9-FE92-CFA0-4589AEDE7C90}"/>
                </a:ext>
              </a:extLst>
            </p:cNvPr>
            <p:cNvSpPr/>
            <p:nvPr/>
          </p:nvSpPr>
          <p:spPr>
            <a:xfrm>
              <a:off x="7600982" y="2042176"/>
              <a:ext cx="114300" cy="11049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6F35745-C440-356E-C6BD-B8894DA5E19B}"/>
                </a:ext>
              </a:extLst>
            </p:cNvPr>
            <p:cNvSpPr/>
            <p:nvPr/>
          </p:nvSpPr>
          <p:spPr>
            <a:xfrm>
              <a:off x="7600982" y="1810333"/>
              <a:ext cx="114300" cy="11049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75E635C-E301-F94A-55A0-8922EBA6D5D4}"/>
                </a:ext>
              </a:extLst>
            </p:cNvPr>
            <p:cNvSpPr/>
            <p:nvPr/>
          </p:nvSpPr>
          <p:spPr>
            <a:xfrm>
              <a:off x="7600982" y="1615001"/>
              <a:ext cx="114300" cy="1104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7D7F45A-0E71-1A54-EAA5-C3446DB892EF}"/>
                </a:ext>
              </a:extLst>
            </p:cNvPr>
            <p:cNvSpPr txBox="1"/>
            <p:nvPr/>
          </p:nvSpPr>
          <p:spPr>
            <a:xfrm>
              <a:off x="7374736" y="1291121"/>
              <a:ext cx="14206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Limit Switch Output</a:t>
              </a:r>
              <a:endParaRPr lang="en-ID" sz="120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830088E-1693-B312-7344-7CD5FB0EE8A6}"/>
                </a:ext>
              </a:extLst>
            </p:cNvPr>
            <p:cNvSpPr txBox="1"/>
            <p:nvPr/>
          </p:nvSpPr>
          <p:spPr>
            <a:xfrm>
              <a:off x="7665195" y="1528765"/>
              <a:ext cx="6550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Ground</a:t>
              </a:r>
              <a:endParaRPr lang="en-ID" sz="12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AD7F568-83D8-49CB-BEF6-A648FC08E482}"/>
                </a:ext>
              </a:extLst>
            </p:cNvPr>
            <p:cNvSpPr txBox="1"/>
            <p:nvPr/>
          </p:nvSpPr>
          <p:spPr>
            <a:xfrm>
              <a:off x="7665195" y="1733497"/>
              <a:ext cx="349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3V</a:t>
              </a:r>
              <a:endParaRPr lang="en-ID" sz="12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AEB5F26-A6BA-AC5C-2CCD-520E7B5C1CBA}"/>
                </a:ext>
              </a:extLst>
            </p:cNvPr>
            <p:cNvSpPr txBox="1"/>
            <p:nvPr/>
          </p:nvSpPr>
          <p:spPr>
            <a:xfrm>
              <a:off x="7665195" y="1971141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Pin</a:t>
              </a:r>
              <a:endParaRPr lang="en-ID" sz="1200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10AAC79-A480-D2B7-EE71-4AB797D5E653}"/>
              </a:ext>
            </a:extLst>
          </p:cNvPr>
          <p:cNvGrpSpPr/>
          <p:nvPr/>
        </p:nvGrpSpPr>
        <p:grpSpPr>
          <a:xfrm>
            <a:off x="7374736" y="2366626"/>
            <a:ext cx="1569239" cy="1205535"/>
            <a:chOff x="7374736" y="2366626"/>
            <a:chExt cx="1569239" cy="1205535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8D9D5FD4-3A86-C38E-E911-04F8A414E350}"/>
                </a:ext>
              </a:extLst>
            </p:cNvPr>
            <p:cNvSpPr/>
            <p:nvPr/>
          </p:nvSpPr>
          <p:spPr>
            <a:xfrm>
              <a:off x="7374736" y="2375280"/>
              <a:ext cx="1569239" cy="11968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9B2B29F-49E1-8C92-490C-F7172D2FEFFE}"/>
                </a:ext>
              </a:extLst>
            </p:cNvPr>
            <p:cNvSpPr txBox="1"/>
            <p:nvPr/>
          </p:nvSpPr>
          <p:spPr>
            <a:xfrm>
              <a:off x="7374736" y="2366626"/>
              <a:ext cx="69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Encoder</a:t>
              </a:r>
              <a:endParaRPr lang="en-ID" sz="120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E4C31BB-8A8A-4D63-359B-F45DFBC98D81}"/>
                </a:ext>
              </a:extLst>
            </p:cNvPr>
            <p:cNvSpPr txBox="1"/>
            <p:nvPr/>
          </p:nvSpPr>
          <p:spPr>
            <a:xfrm>
              <a:off x="7665195" y="2604270"/>
              <a:ext cx="349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5V</a:t>
              </a:r>
              <a:endParaRPr lang="en-ID" sz="12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EDCB031-AAB6-268B-B811-CDB8831637DA}"/>
                </a:ext>
              </a:extLst>
            </p:cNvPr>
            <p:cNvSpPr txBox="1"/>
            <p:nvPr/>
          </p:nvSpPr>
          <p:spPr>
            <a:xfrm>
              <a:off x="7665195" y="2809002"/>
              <a:ext cx="6550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Ground</a:t>
              </a:r>
              <a:endParaRPr lang="en-ID" sz="12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B87660B-B40B-8A97-B467-2B0ED27B308B}"/>
                </a:ext>
              </a:extLst>
            </p:cNvPr>
            <p:cNvSpPr txBox="1"/>
            <p:nvPr/>
          </p:nvSpPr>
          <p:spPr>
            <a:xfrm>
              <a:off x="7665195" y="3046646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Pin</a:t>
              </a:r>
              <a:endParaRPr lang="en-ID" sz="1200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1EC9ED43-9A76-3348-D566-04592AAAD599}"/>
                </a:ext>
              </a:extLst>
            </p:cNvPr>
            <p:cNvSpPr/>
            <p:nvPr/>
          </p:nvSpPr>
          <p:spPr>
            <a:xfrm>
              <a:off x="7592104" y="3351362"/>
              <a:ext cx="114300" cy="11049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E0AC50AB-D93B-75DB-8394-11B920D403E5}"/>
                </a:ext>
              </a:extLst>
            </p:cNvPr>
            <p:cNvSpPr/>
            <p:nvPr/>
          </p:nvSpPr>
          <p:spPr>
            <a:xfrm>
              <a:off x="7592104" y="3101402"/>
              <a:ext cx="114300" cy="11049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6025FCC-29C7-BB91-ED7B-EFE2246A61BF}"/>
                </a:ext>
              </a:extLst>
            </p:cNvPr>
            <p:cNvSpPr/>
            <p:nvPr/>
          </p:nvSpPr>
          <p:spPr>
            <a:xfrm>
              <a:off x="7592104" y="2875724"/>
              <a:ext cx="114300" cy="11049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F41F77F9-FE27-6E47-190F-10D9D9CC2124}"/>
                </a:ext>
              </a:extLst>
            </p:cNvPr>
            <p:cNvSpPr/>
            <p:nvPr/>
          </p:nvSpPr>
          <p:spPr>
            <a:xfrm>
              <a:off x="7600982" y="2670890"/>
              <a:ext cx="114300" cy="11049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1CF7461-6787-4DFF-B1BB-AF5E91367553}"/>
                </a:ext>
              </a:extLst>
            </p:cNvPr>
            <p:cNvSpPr txBox="1"/>
            <p:nvPr/>
          </p:nvSpPr>
          <p:spPr>
            <a:xfrm>
              <a:off x="7673536" y="3280164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Pin</a:t>
              </a:r>
              <a:endParaRPr lang="en-ID" sz="1200" dirty="0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F2CD8075-F6F7-F355-83E0-C9856A7171E1}"/>
              </a:ext>
            </a:extLst>
          </p:cNvPr>
          <p:cNvGrpSpPr/>
          <p:nvPr/>
        </p:nvGrpSpPr>
        <p:grpSpPr>
          <a:xfrm>
            <a:off x="3946262" y="2042176"/>
            <a:ext cx="3654720" cy="3227840"/>
            <a:chOff x="3946262" y="2042176"/>
            <a:chExt cx="3654720" cy="3227840"/>
          </a:xfrm>
        </p:grpSpPr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B4F1DF66-67C3-E6FA-8413-3EDAB1877E84}"/>
                </a:ext>
              </a:extLst>
            </p:cNvPr>
            <p:cNvCxnSpPr>
              <a:cxnSpLocks/>
              <a:stCxn id="18" idx="0"/>
              <a:endCxn id="25" idx="0"/>
            </p:cNvCxnSpPr>
            <p:nvPr/>
          </p:nvCxnSpPr>
          <p:spPr>
            <a:xfrm rot="5400000" flipH="1" flipV="1">
              <a:off x="4537568" y="2028592"/>
              <a:ext cx="648900" cy="676068"/>
            </a:xfrm>
            <a:prstGeom prst="bentConnector3">
              <a:avLst>
                <a:gd name="adj1" fmla="val 107584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0CC3B5D6-8AA7-84C0-2D5F-3CB6F54E5A45}"/>
                </a:ext>
              </a:extLst>
            </p:cNvPr>
            <p:cNvCxnSpPr>
              <a:cxnSpLocks/>
              <a:stCxn id="17" idx="0"/>
              <a:endCxn id="26" idx="0"/>
            </p:cNvCxnSpPr>
            <p:nvPr/>
          </p:nvCxnSpPr>
          <p:spPr>
            <a:xfrm rot="5400000" flipH="1" flipV="1">
              <a:off x="4482604" y="1899387"/>
              <a:ext cx="648900" cy="934479"/>
            </a:xfrm>
            <a:prstGeom prst="bentConnector3">
              <a:avLst>
                <a:gd name="adj1" fmla="val 11504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15031EF3-659F-4915-6726-6CF6690320E8}"/>
                </a:ext>
              </a:extLst>
            </p:cNvPr>
            <p:cNvCxnSpPr>
              <a:cxnSpLocks/>
              <a:stCxn id="16" idx="0"/>
              <a:endCxn id="27" idx="0"/>
            </p:cNvCxnSpPr>
            <p:nvPr/>
          </p:nvCxnSpPr>
          <p:spPr>
            <a:xfrm rot="5400000" flipH="1" flipV="1">
              <a:off x="4419489" y="1766174"/>
              <a:ext cx="648900" cy="1200905"/>
            </a:xfrm>
            <a:prstGeom prst="bentConnector3">
              <a:avLst>
                <a:gd name="adj1" fmla="val 122752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0946A7C1-0638-38FB-ED51-A6E344C896BB}"/>
                </a:ext>
              </a:extLst>
            </p:cNvPr>
            <p:cNvCxnSpPr>
              <a:cxnSpLocks/>
              <a:stCxn id="15" idx="0"/>
              <a:endCxn id="28" idx="0"/>
            </p:cNvCxnSpPr>
            <p:nvPr/>
          </p:nvCxnSpPr>
          <p:spPr>
            <a:xfrm rot="5400000" flipH="1" flipV="1">
              <a:off x="4356274" y="1632165"/>
              <a:ext cx="648900" cy="1468923"/>
            </a:xfrm>
            <a:prstGeom prst="bentConnector3">
              <a:avLst>
                <a:gd name="adj1" fmla="val 135229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or: Elbow 141">
              <a:extLst>
                <a:ext uri="{FF2B5EF4-FFF2-40B4-BE49-F238E27FC236}">
                  <a16:creationId xmlns:a16="http://schemas.microsoft.com/office/drawing/2014/main" id="{E36DF316-AF08-2A82-1AAB-860B7C90D264}"/>
                </a:ext>
              </a:extLst>
            </p:cNvPr>
            <p:cNvCxnSpPr>
              <a:cxnSpLocks/>
              <a:stCxn id="25" idx="2"/>
              <a:endCxn id="137" idx="2"/>
            </p:cNvCxnSpPr>
            <p:nvPr/>
          </p:nvCxnSpPr>
          <p:spPr>
            <a:xfrm rot="5400000" flipH="1" flipV="1">
              <a:off x="5128576" y="2797611"/>
              <a:ext cx="2543881" cy="2400930"/>
            </a:xfrm>
            <a:prstGeom prst="bentConnector4">
              <a:avLst>
                <a:gd name="adj1" fmla="val -27895"/>
                <a:gd name="adj2" fmla="val 50476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5E9E847C-0908-637D-3E2F-4AFF278AB0D9}"/>
                </a:ext>
              </a:extLst>
            </p:cNvPr>
            <p:cNvCxnSpPr>
              <a:cxnSpLocks/>
              <a:stCxn id="26" idx="2"/>
              <a:endCxn id="136" idx="2"/>
            </p:cNvCxnSpPr>
            <p:nvPr/>
          </p:nvCxnSpPr>
          <p:spPr>
            <a:xfrm rot="5400000" flipH="1" flipV="1">
              <a:off x="5263675" y="2941588"/>
              <a:ext cx="2339047" cy="2317810"/>
            </a:xfrm>
            <a:prstGeom prst="bentConnector4">
              <a:avLst>
                <a:gd name="adj1" fmla="val -26876"/>
                <a:gd name="adj2" fmla="val 5193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62B1DDDD-9B3D-4AD4-9717-49F32E2CF4B7}"/>
                </a:ext>
              </a:extLst>
            </p:cNvPr>
            <p:cNvCxnSpPr>
              <a:cxnSpLocks/>
              <a:stCxn id="27" idx="2"/>
              <a:endCxn id="135" idx="2"/>
            </p:cNvCxnSpPr>
            <p:nvPr/>
          </p:nvCxnSpPr>
          <p:spPr>
            <a:xfrm rot="5400000" flipH="1" flipV="1">
              <a:off x="5411563" y="3089476"/>
              <a:ext cx="2113369" cy="2247712"/>
            </a:xfrm>
            <a:prstGeom prst="bentConnector4">
              <a:avLst>
                <a:gd name="adj1" fmla="val -24113"/>
                <a:gd name="adj2" fmla="val 54746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or: Elbow 155">
              <a:extLst>
                <a:ext uri="{FF2B5EF4-FFF2-40B4-BE49-F238E27FC236}">
                  <a16:creationId xmlns:a16="http://schemas.microsoft.com/office/drawing/2014/main" id="{85A40C0D-3C4F-CDDF-C79F-5AF956F9D85E}"/>
                </a:ext>
              </a:extLst>
            </p:cNvPr>
            <p:cNvCxnSpPr>
              <a:cxnSpLocks/>
              <a:stCxn id="28" idx="2"/>
              <a:endCxn id="134" idx="2"/>
            </p:cNvCxnSpPr>
            <p:nvPr/>
          </p:nvCxnSpPr>
          <p:spPr>
            <a:xfrm rot="5400000" flipH="1" flipV="1">
              <a:off x="5571940" y="3249853"/>
              <a:ext cx="1863409" cy="2176918"/>
            </a:xfrm>
            <a:prstGeom prst="bentConnector4">
              <a:avLst>
                <a:gd name="adj1" fmla="val -22747"/>
                <a:gd name="adj2" fmla="val 56651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8BBD521F-E23E-876A-368D-F34DDDD3AE5E}"/>
              </a:ext>
            </a:extLst>
          </p:cNvPr>
          <p:cNvSpPr txBox="1"/>
          <p:nvPr/>
        </p:nvSpPr>
        <p:spPr>
          <a:xfrm>
            <a:off x="8147958" y="3668735"/>
            <a:ext cx="1273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Motor Driver</a:t>
            </a:r>
            <a:endParaRPr lang="en-ID" sz="1600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F730BD7C-0148-F984-3612-6431F4D2F7F7}"/>
              </a:ext>
            </a:extLst>
          </p:cNvPr>
          <p:cNvGrpSpPr/>
          <p:nvPr/>
        </p:nvGrpSpPr>
        <p:grpSpPr>
          <a:xfrm>
            <a:off x="3402887" y="1029885"/>
            <a:ext cx="4198096" cy="4240131"/>
            <a:chOff x="3402887" y="1029885"/>
            <a:chExt cx="4198096" cy="4240131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6AB99221-AA27-2D2C-8233-3AAB81C4384F}"/>
                </a:ext>
              </a:extLst>
            </p:cNvPr>
            <p:cNvCxnSpPr>
              <a:cxnSpLocks/>
              <a:stCxn id="21" idx="6"/>
              <a:endCxn id="29" idx="0"/>
            </p:cNvCxnSpPr>
            <p:nvPr/>
          </p:nvCxnSpPr>
          <p:spPr>
            <a:xfrm>
              <a:off x="3402887" y="1646237"/>
              <a:ext cx="2331709" cy="395939"/>
            </a:xfrm>
            <a:prstGeom prst="bentConnector2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6A76EEAA-3783-F271-94BE-9058DEBF3B04}"/>
                </a:ext>
              </a:extLst>
            </p:cNvPr>
            <p:cNvCxnSpPr>
              <a:cxnSpLocks/>
              <a:stCxn id="22" idx="6"/>
              <a:endCxn id="30" idx="0"/>
            </p:cNvCxnSpPr>
            <p:nvPr/>
          </p:nvCxnSpPr>
          <p:spPr>
            <a:xfrm>
              <a:off x="3784983" y="1439862"/>
              <a:ext cx="2030877" cy="602314"/>
            </a:xfrm>
            <a:prstGeom prst="bentConnector2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A9A846EC-53C7-E855-73C2-ACAD8299F130}"/>
                </a:ext>
              </a:extLst>
            </p:cNvPr>
            <p:cNvCxnSpPr>
              <a:cxnSpLocks/>
              <a:stCxn id="23" idx="6"/>
              <a:endCxn id="31" idx="0"/>
            </p:cNvCxnSpPr>
            <p:nvPr/>
          </p:nvCxnSpPr>
          <p:spPr>
            <a:xfrm>
              <a:off x="3784983" y="1244530"/>
              <a:ext cx="2107954" cy="797646"/>
            </a:xfrm>
            <a:prstGeom prst="bentConnector2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95B211AA-0D96-67ED-452C-77BECE7BF43E}"/>
                </a:ext>
              </a:extLst>
            </p:cNvPr>
            <p:cNvCxnSpPr>
              <a:cxnSpLocks/>
              <a:stCxn id="104" idx="2"/>
              <a:endCxn id="31" idx="2"/>
            </p:cNvCxnSpPr>
            <p:nvPr/>
          </p:nvCxnSpPr>
          <p:spPr>
            <a:xfrm rot="10800000" flipV="1">
              <a:off x="5892938" y="1670246"/>
              <a:ext cx="1708045" cy="3599770"/>
            </a:xfrm>
            <a:prstGeom prst="bentConnector4">
              <a:avLst>
                <a:gd name="adj1" fmla="val 45762"/>
                <a:gd name="adj2" fmla="val 104657"/>
              </a:avLst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EC995E9B-F391-2952-8CF7-E01E9417EC5A}"/>
                </a:ext>
              </a:extLst>
            </p:cNvPr>
            <p:cNvCxnSpPr>
              <a:cxnSpLocks/>
              <a:stCxn id="30" idx="2"/>
              <a:endCxn id="103" idx="2"/>
            </p:cNvCxnSpPr>
            <p:nvPr/>
          </p:nvCxnSpPr>
          <p:spPr>
            <a:xfrm rot="5400000" flipH="1" flipV="1">
              <a:off x="5006202" y="2675236"/>
              <a:ext cx="3404438" cy="1785122"/>
            </a:xfrm>
            <a:prstGeom prst="bentConnector4">
              <a:avLst>
                <a:gd name="adj1" fmla="val -6715"/>
                <a:gd name="adj2" fmla="val 53201"/>
              </a:avLst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or: Elbow 118">
              <a:extLst>
                <a:ext uri="{FF2B5EF4-FFF2-40B4-BE49-F238E27FC236}">
                  <a16:creationId xmlns:a16="http://schemas.microsoft.com/office/drawing/2014/main" id="{7B17F70B-B41A-3BFB-9D84-1446FA4692F8}"/>
                </a:ext>
              </a:extLst>
            </p:cNvPr>
            <p:cNvCxnSpPr>
              <a:cxnSpLocks/>
              <a:stCxn id="29" idx="2"/>
              <a:endCxn id="102" idx="2"/>
            </p:cNvCxnSpPr>
            <p:nvPr/>
          </p:nvCxnSpPr>
          <p:spPr>
            <a:xfrm rot="5400000" flipH="1" flipV="1">
              <a:off x="5081491" y="2750526"/>
              <a:ext cx="3172595" cy="1866386"/>
            </a:xfrm>
            <a:prstGeom prst="bentConnector4">
              <a:avLst>
                <a:gd name="adj1" fmla="val -9287"/>
                <a:gd name="adj2" fmla="val 51973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88CB5F6-A51A-C69D-B7FA-DCDA135A3C15}"/>
                </a:ext>
              </a:extLst>
            </p:cNvPr>
            <p:cNvSpPr txBox="1"/>
            <p:nvPr/>
          </p:nvSpPr>
          <p:spPr>
            <a:xfrm>
              <a:off x="3991666" y="1429620"/>
              <a:ext cx="499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COM</a:t>
              </a:r>
              <a:endParaRPr lang="en-ID" sz="1200" dirty="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BE6AC97-9907-D9D1-23C2-6BE7A384D91A}"/>
                </a:ext>
              </a:extLst>
            </p:cNvPr>
            <p:cNvSpPr txBox="1"/>
            <p:nvPr/>
          </p:nvSpPr>
          <p:spPr>
            <a:xfrm>
              <a:off x="4310849" y="1206098"/>
              <a:ext cx="3866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NO</a:t>
              </a:r>
              <a:endParaRPr lang="en-ID" sz="12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7C63A0F-858E-CE61-BB2E-CAC60C992565}"/>
                </a:ext>
              </a:extLst>
            </p:cNvPr>
            <p:cNvSpPr txBox="1"/>
            <p:nvPr/>
          </p:nvSpPr>
          <p:spPr>
            <a:xfrm>
              <a:off x="4557637" y="1029885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NC</a:t>
              </a:r>
              <a:endParaRPr lang="en-ID" sz="1200" dirty="0"/>
            </a:p>
          </p:txBody>
        </p:sp>
      </p:grpSp>
      <p:sp>
        <p:nvSpPr>
          <p:cNvPr id="174" name="Speech Bubble: Rectangle 173">
            <a:extLst>
              <a:ext uri="{FF2B5EF4-FFF2-40B4-BE49-F238E27FC236}">
                <a16:creationId xmlns:a16="http://schemas.microsoft.com/office/drawing/2014/main" id="{86035E8A-C476-108E-7454-B26BAAB13EDB}"/>
              </a:ext>
            </a:extLst>
          </p:cNvPr>
          <p:cNvSpPr/>
          <p:nvPr/>
        </p:nvSpPr>
        <p:spPr>
          <a:xfrm>
            <a:off x="5096797" y="418792"/>
            <a:ext cx="1132866" cy="438640"/>
          </a:xfrm>
          <a:prstGeom prst="wedgeRectCallout">
            <a:avLst>
              <a:gd name="adj1" fmla="val -13989"/>
              <a:gd name="adj2" fmla="val 33034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Total Length: 102 cm</a:t>
            </a:r>
            <a:endParaRPr lang="en-ID" sz="1200" dirty="0"/>
          </a:p>
        </p:txBody>
      </p:sp>
      <p:sp>
        <p:nvSpPr>
          <p:cNvPr id="175" name="Speech Bubble: Rectangle 174">
            <a:extLst>
              <a:ext uri="{FF2B5EF4-FFF2-40B4-BE49-F238E27FC236}">
                <a16:creationId xmlns:a16="http://schemas.microsoft.com/office/drawing/2014/main" id="{44854BCD-E49E-0B2F-CF7D-F87D8B264867}"/>
              </a:ext>
            </a:extLst>
          </p:cNvPr>
          <p:cNvSpPr/>
          <p:nvPr/>
        </p:nvSpPr>
        <p:spPr>
          <a:xfrm>
            <a:off x="2978951" y="6158182"/>
            <a:ext cx="1132866" cy="438640"/>
          </a:xfrm>
          <a:prstGeom prst="wedgeRectCallout">
            <a:avLst>
              <a:gd name="adj1" fmla="val 103049"/>
              <a:gd name="adj2" fmla="val -993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Add Extension: 75 cm</a:t>
            </a:r>
            <a:endParaRPr lang="en-ID" sz="1200" dirty="0"/>
          </a:p>
        </p:txBody>
      </p:sp>
      <p:sp>
        <p:nvSpPr>
          <p:cNvPr id="64" name="Speech Bubble: Rectangle 63">
            <a:extLst>
              <a:ext uri="{FF2B5EF4-FFF2-40B4-BE49-F238E27FC236}">
                <a16:creationId xmlns:a16="http://schemas.microsoft.com/office/drawing/2014/main" id="{9B09A43C-CEE4-DB63-B1C7-0D02CDD87C9C}"/>
              </a:ext>
            </a:extLst>
          </p:cNvPr>
          <p:cNvSpPr/>
          <p:nvPr/>
        </p:nvSpPr>
        <p:spPr>
          <a:xfrm>
            <a:off x="6410474" y="708525"/>
            <a:ext cx="1132866" cy="438640"/>
          </a:xfrm>
          <a:prstGeom prst="wedgeRectCallout">
            <a:avLst>
              <a:gd name="adj1" fmla="val -92911"/>
              <a:gd name="adj2" fmla="val 33613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Total Length: 124 cm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80362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5" grpId="0" animBg="1"/>
      <p:bldP spid="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DFDB0-67D5-B5D6-BB19-B27F6FC99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0FAF2443-8533-D7BA-CFA2-A098E615FD0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924" t="34802" r="65637" b="8737"/>
          <a:stretch>
            <a:fillRect/>
          </a:stretch>
        </p:blipFill>
        <p:spPr>
          <a:xfrm rot="20801084">
            <a:off x="2199348" y="329386"/>
            <a:ext cx="1593869" cy="13833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6AE8A3-F00B-CC24-AE3D-D4688C8B64E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40686" y="3807123"/>
            <a:ext cx="3251978" cy="24801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5AFC54-4F1D-A710-872C-B33234854CD1}"/>
              </a:ext>
            </a:extLst>
          </p:cNvPr>
          <p:cNvSpPr txBox="1"/>
          <p:nvPr/>
        </p:nvSpPr>
        <p:spPr>
          <a:xfrm>
            <a:off x="91440" y="59167"/>
            <a:ext cx="1708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u="sng" dirty="0"/>
              <a:t>J6 Motor</a:t>
            </a:r>
            <a:endParaRPr lang="en-ID" sz="32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70D57-75A3-2CCD-1A40-A18BBF60E3C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607" r="19174" b="12711"/>
          <a:stretch>
            <a:fillRect/>
          </a:stretch>
        </p:blipFill>
        <p:spPr>
          <a:xfrm>
            <a:off x="2308678" y="3296069"/>
            <a:ext cx="2038574" cy="285992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28A1FF2-C90D-DA58-9589-AEF36213338B}"/>
              </a:ext>
            </a:extLst>
          </p:cNvPr>
          <p:cNvGrpSpPr/>
          <p:nvPr/>
        </p:nvGrpSpPr>
        <p:grpSpPr>
          <a:xfrm>
            <a:off x="2812111" y="2629814"/>
            <a:ext cx="844476" cy="225426"/>
            <a:chOff x="4405256" y="1571625"/>
            <a:chExt cx="844476" cy="22542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32C6AEF-F4D2-6031-663E-F510B83F58B6}"/>
                </a:ext>
              </a:extLst>
            </p:cNvPr>
            <p:cNvSpPr/>
            <p:nvPr/>
          </p:nvSpPr>
          <p:spPr>
            <a:xfrm>
              <a:off x="4405256" y="1571625"/>
              <a:ext cx="844476" cy="22542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F7E5FD9-E445-F958-7A6C-D506BC6A42D6}"/>
                </a:ext>
              </a:extLst>
            </p:cNvPr>
            <p:cNvSpPr/>
            <p:nvPr/>
          </p:nvSpPr>
          <p:spPr>
            <a:xfrm>
              <a:off x="4488180" y="1630680"/>
              <a:ext cx="114300" cy="11049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CD1E77C-57D5-B55E-F634-53BFD0F36F86}"/>
                </a:ext>
              </a:extLst>
            </p:cNvPr>
            <p:cNvSpPr/>
            <p:nvPr/>
          </p:nvSpPr>
          <p:spPr>
            <a:xfrm>
              <a:off x="4685404" y="1630680"/>
              <a:ext cx="114300" cy="11049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1B998AA-6293-5F37-F3C9-501C099B3BD9}"/>
                </a:ext>
              </a:extLst>
            </p:cNvPr>
            <p:cNvSpPr/>
            <p:nvPr/>
          </p:nvSpPr>
          <p:spPr>
            <a:xfrm>
              <a:off x="4881732" y="1630680"/>
              <a:ext cx="114300" cy="11049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A253B3F-175B-7A3E-DB16-0E2233C58442}"/>
                </a:ext>
              </a:extLst>
            </p:cNvPr>
            <p:cNvSpPr/>
            <p:nvPr/>
          </p:nvSpPr>
          <p:spPr>
            <a:xfrm>
              <a:off x="5065901" y="1630680"/>
              <a:ext cx="114300" cy="11049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0471177-D6B0-12B2-B071-C75E6274B683}"/>
              </a:ext>
            </a:extLst>
          </p:cNvPr>
          <p:cNvSpPr txBox="1"/>
          <p:nvPr/>
        </p:nvSpPr>
        <p:spPr>
          <a:xfrm>
            <a:off x="2745433" y="2398016"/>
            <a:ext cx="97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Motor Wires</a:t>
            </a:r>
            <a:endParaRPr lang="en-ID" sz="12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9CE4DB-201E-A61B-F95D-0C566E621381}"/>
              </a:ext>
            </a:extLst>
          </p:cNvPr>
          <p:cNvGrpSpPr/>
          <p:nvPr/>
        </p:nvGrpSpPr>
        <p:grpSpPr>
          <a:xfrm>
            <a:off x="3806189" y="2632021"/>
            <a:ext cx="844476" cy="225426"/>
            <a:chOff x="4405256" y="1571625"/>
            <a:chExt cx="844476" cy="22542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4F85A90-311E-1182-FE4D-C7E52519A05D}"/>
                </a:ext>
              </a:extLst>
            </p:cNvPr>
            <p:cNvSpPr/>
            <p:nvPr/>
          </p:nvSpPr>
          <p:spPr>
            <a:xfrm>
              <a:off x="4405256" y="1571625"/>
              <a:ext cx="844476" cy="22542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940CE1-F53F-D7CD-022A-2A7D3FC767E1}"/>
                </a:ext>
              </a:extLst>
            </p:cNvPr>
            <p:cNvSpPr/>
            <p:nvPr/>
          </p:nvSpPr>
          <p:spPr>
            <a:xfrm>
              <a:off x="4488180" y="1630680"/>
              <a:ext cx="114300" cy="11049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473777-D047-C1F2-348E-B69FD6DB834A}"/>
                </a:ext>
              </a:extLst>
            </p:cNvPr>
            <p:cNvSpPr/>
            <p:nvPr/>
          </p:nvSpPr>
          <p:spPr>
            <a:xfrm>
              <a:off x="4685404" y="1630680"/>
              <a:ext cx="114300" cy="11049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8E591BB-1AEE-8184-00D8-DA67DB77E880}"/>
                </a:ext>
              </a:extLst>
            </p:cNvPr>
            <p:cNvSpPr/>
            <p:nvPr/>
          </p:nvSpPr>
          <p:spPr>
            <a:xfrm>
              <a:off x="4881732" y="1630680"/>
              <a:ext cx="114300" cy="11049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29D1C5E-F4B7-FEC5-48C0-E17FAE351505}"/>
                </a:ext>
              </a:extLst>
            </p:cNvPr>
            <p:cNvSpPr/>
            <p:nvPr/>
          </p:nvSpPr>
          <p:spPr>
            <a:xfrm>
              <a:off x="5065901" y="1630680"/>
              <a:ext cx="114300" cy="11049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704AC81-60C3-EADE-0DAA-98429E5C0F71}"/>
              </a:ext>
            </a:extLst>
          </p:cNvPr>
          <p:cNvSpPr txBox="1"/>
          <p:nvPr/>
        </p:nvSpPr>
        <p:spPr>
          <a:xfrm>
            <a:off x="3682508" y="2821761"/>
            <a:ext cx="1091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Encoder Wires</a:t>
            </a:r>
            <a:endParaRPr lang="en-ID" sz="12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A190B0-8BDF-3C55-86F0-69995922CA78}"/>
              </a:ext>
            </a:extLst>
          </p:cNvPr>
          <p:cNvSpPr/>
          <p:nvPr/>
        </p:nvSpPr>
        <p:spPr>
          <a:xfrm>
            <a:off x="2591524" y="1590992"/>
            <a:ext cx="114300" cy="11049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08641A8-6163-8FE6-CC56-A461CA94CEB7}"/>
              </a:ext>
            </a:extLst>
          </p:cNvPr>
          <p:cNvSpPr/>
          <p:nvPr/>
        </p:nvSpPr>
        <p:spPr>
          <a:xfrm>
            <a:off x="3103854" y="1384617"/>
            <a:ext cx="114300" cy="11049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0FBCF56-ECE9-5E58-E148-5C7BEE70F687}"/>
              </a:ext>
            </a:extLst>
          </p:cNvPr>
          <p:cNvSpPr/>
          <p:nvPr/>
        </p:nvSpPr>
        <p:spPr>
          <a:xfrm>
            <a:off x="3537644" y="1189285"/>
            <a:ext cx="114300" cy="1104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B74331C2-618D-97D6-7E68-91663530895C}"/>
              </a:ext>
            </a:extLst>
          </p:cNvPr>
          <p:cNvGrpSpPr/>
          <p:nvPr/>
        </p:nvGrpSpPr>
        <p:grpSpPr>
          <a:xfrm>
            <a:off x="5157898" y="2042176"/>
            <a:ext cx="555514" cy="3227840"/>
            <a:chOff x="5157898" y="2042176"/>
            <a:chExt cx="555514" cy="322784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D39862F-220A-7724-4F53-52F50C1EFF57}"/>
                </a:ext>
              </a:extLst>
            </p:cNvPr>
            <p:cNvSpPr/>
            <p:nvPr/>
          </p:nvSpPr>
          <p:spPr>
            <a:xfrm>
              <a:off x="5177192" y="2042176"/>
              <a:ext cx="45719" cy="32278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2946938-7376-B1E5-938C-49917FBEEAF4}"/>
                </a:ext>
              </a:extLst>
            </p:cNvPr>
            <p:cNvSpPr/>
            <p:nvPr/>
          </p:nvSpPr>
          <p:spPr>
            <a:xfrm>
              <a:off x="5251434" y="2042176"/>
              <a:ext cx="45719" cy="3227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C2F1E77-C522-F2B0-13C8-A95B2B1F99EC}"/>
                </a:ext>
              </a:extLst>
            </p:cNvPr>
            <p:cNvSpPr/>
            <p:nvPr/>
          </p:nvSpPr>
          <p:spPr>
            <a:xfrm>
              <a:off x="5321532" y="2042176"/>
              <a:ext cx="45719" cy="32278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6815FF9-D818-AA33-5D0C-7E4806EFC4A5}"/>
                </a:ext>
              </a:extLst>
            </p:cNvPr>
            <p:cNvSpPr/>
            <p:nvPr/>
          </p:nvSpPr>
          <p:spPr>
            <a:xfrm>
              <a:off x="5392326" y="2042176"/>
              <a:ext cx="45719" cy="32278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1B4AF6E-6753-6F7E-0E9B-E2592D24AD6D}"/>
                </a:ext>
              </a:extLst>
            </p:cNvPr>
            <p:cNvSpPr/>
            <p:nvPr/>
          </p:nvSpPr>
          <p:spPr>
            <a:xfrm>
              <a:off x="5473590" y="2042176"/>
              <a:ext cx="45719" cy="322784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3DEE8F-B21D-7BA8-B778-53E45BB9306E}"/>
                </a:ext>
              </a:extLst>
            </p:cNvPr>
            <p:cNvSpPr/>
            <p:nvPr/>
          </p:nvSpPr>
          <p:spPr>
            <a:xfrm>
              <a:off x="5554854" y="2042176"/>
              <a:ext cx="45719" cy="322784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C338A12-52DA-09E8-BFDB-897528A598D1}"/>
                </a:ext>
              </a:extLst>
            </p:cNvPr>
            <p:cNvSpPr/>
            <p:nvPr/>
          </p:nvSpPr>
          <p:spPr>
            <a:xfrm>
              <a:off x="5631931" y="2042176"/>
              <a:ext cx="45719" cy="32278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A997FE-7592-963A-9AE3-C55626FE8C0D}"/>
                </a:ext>
              </a:extLst>
            </p:cNvPr>
            <p:cNvSpPr/>
            <p:nvPr/>
          </p:nvSpPr>
          <p:spPr>
            <a:xfrm rot="5400000">
              <a:off x="3941817" y="3343279"/>
              <a:ext cx="2987675" cy="555514"/>
            </a:xfrm>
            <a:prstGeom prst="rect">
              <a:avLst/>
            </a:prstGeom>
            <a:solidFill>
              <a:schemeClr val="tx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81" name="Oval 80">
            <a:extLst>
              <a:ext uri="{FF2B5EF4-FFF2-40B4-BE49-F238E27FC236}">
                <a16:creationId xmlns:a16="http://schemas.microsoft.com/office/drawing/2014/main" id="{A23A2536-8C0F-3EAF-DE52-C6C01C373A44}"/>
              </a:ext>
            </a:extLst>
          </p:cNvPr>
          <p:cNvSpPr/>
          <p:nvPr/>
        </p:nvSpPr>
        <p:spPr>
          <a:xfrm>
            <a:off x="7665195" y="5995821"/>
            <a:ext cx="114300" cy="1104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22563EB-6500-DA78-158B-17E942310D83}"/>
              </a:ext>
            </a:extLst>
          </p:cNvPr>
          <p:cNvSpPr/>
          <p:nvPr/>
        </p:nvSpPr>
        <p:spPr>
          <a:xfrm>
            <a:off x="7806502" y="5995821"/>
            <a:ext cx="114300" cy="1104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6CEE29A-FDC2-958C-6347-83CD12F7916E}"/>
              </a:ext>
            </a:extLst>
          </p:cNvPr>
          <p:cNvSpPr/>
          <p:nvPr/>
        </p:nvSpPr>
        <p:spPr>
          <a:xfrm>
            <a:off x="7934305" y="5995821"/>
            <a:ext cx="114300" cy="11049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B249DA2-8C76-54EC-E42B-AEF841D6B6BE}"/>
              </a:ext>
            </a:extLst>
          </p:cNvPr>
          <p:cNvSpPr/>
          <p:nvPr/>
        </p:nvSpPr>
        <p:spPr>
          <a:xfrm>
            <a:off x="8075612" y="5995821"/>
            <a:ext cx="114300" cy="1104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647D564-AF16-2F84-7912-0B5C11589A46}"/>
              </a:ext>
            </a:extLst>
          </p:cNvPr>
          <p:cNvGrpSpPr/>
          <p:nvPr/>
        </p:nvGrpSpPr>
        <p:grpSpPr>
          <a:xfrm>
            <a:off x="2952184" y="2799359"/>
            <a:ext cx="5180577" cy="3439416"/>
            <a:chOff x="2952184" y="2799359"/>
            <a:chExt cx="5180577" cy="343941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2C88ED2-9C7F-8224-A770-5C6BC86C28E8}"/>
                </a:ext>
              </a:extLst>
            </p:cNvPr>
            <p:cNvGrpSpPr/>
            <p:nvPr/>
          </p:nvGrpSpPr>
          <p:grpSpPr>
            <a:xfrm>
              <a:off x="4714122" y="3378851"/>
              <a:ext cx="287110" cy="2859924"/>
              <a:chOff x="4714122" y="3378851"/>
              <a:chExt cx="287110" cy="322784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2BECB0B-12BA-9410-6FB8-23FA3203C863}"/>
                  </a:ext>
                </a:extLst>
              </p:cNvPr>
              <p:cNvSpPr/>
              <p:nvPr/>
            </p:nvSpPr>
            <p:spPr>
              <a:xfrm>
                <a:off x="4801235" y="3378851"/>
                <a:ext cx="45719" cy="32278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B1E2D4C-A0F0-FBE7-287F-C0AC718E7C24}"/>
                  </a:ext>
                </a:extLst>
              </p:cNvPr>
              <p:cNvSpPr/>
              <p:nvPr/>
            </p:nvSpPr>
            <p:spPr>
              <a:xfrm>
                <a:off x="4955513" y="3378851"/>
                <a:ext cx="45719" cy="32278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7B063C3-4583-3A0C-D7A0-BD6FC18DCA3A}"/>
                  </a:ext>
                </a:extLst>
              </p:cNvPr>
              <p:cNvSpPr/>
              <p:nvPr/>
            </p:nvSpPr>
            <p:spPr>
              <a:xfrm>
                <a:off x="4877287" y="3378851"/>
                <a:ext cx="45719" cy="322784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53FB45C-3120-52C8-C0FF-4C6FDEA41242}"/>
                  </a:ext>
                </a:extLst>
              </p:cNvPr>
              <p:cNvSpPr/>
              <p:nvPr/>
            </p:nvSpPr>
            <p:spPr>
              <a:xfrm>
                <a:off x="4714122" y="3378851"/>
                <a:ext cx="45719" cy="32278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3D432522-AAA2-9B7D-91F1-378B469DBA51}"/>
                </a:ext>
              </a:extLst>
            </p:cNvPr>
            <p:cNvCxnSpPr>
              <a:cxnSpLocks/>
              <a:stCxn id="8" idx="4"/>
              <a:endCxn id="32" idx="0"/>
            </p:cNvCxnSpPr>
            <p:nvPr/>
          </p:nvCxnSpPr>
          <p:spPr>
            <a:xfrm rot="16200000" flipH="1">
              <a:off x="3697006" y="2251762"/>
              <a:ext cx="579492" cy="1674686"/>
            </a:xfrm>
            <a:prstGeom prst="bentConnector3">
              <a:avLst>
                <a:gd name="adj1" fmla="val 70135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5680D03D-7C93-66E8-F5CC-7E970CD3389D}"/>
                </a:ext>
              </a:extLst>
            </p:cNvPr>
            <p:cNvCxnSpPr>
              <a:cxnSpLocks/>
              <a:stCxn id="10" idx="4"/>
              <a:endCxn id="35" idx="0"/>
            </p:cNvCxnSpPr>
            <p:nvPr/>
          </p:nvCxnSpPr>
          <p:spPr>
            <a:xfrm rot="16200000" flipH="1">
              <a:off x="3964393" y="2364871"/>
              <a:ext cx="579492" cy="1448467"/>
            </a:xfrm>
            <a:prstGeom prst="bentConnector3">
              <a:avLst>
                <a:gd name="adj1" fmla="val 528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6BFB6DED-8BB6-D97A-BBC5-FE836C800D18}"/>
                </a:ext>
              </a:extLst>
            </p:cNvPr>
            <p:cNvCxnSpPr>
              <a:cxnSpLocks/>
              <a:stCxn id="9" idx="4"/>
              <a:endCxn id="38" idx="0"/>
            </p:cNvCxnSpPr>
            <p:nvPr/>
          </p:nvCxnSpPr>
          <p:spPr>
            <a:xfrm rot="16200000" flipH="1">
              <a:off x="3833196" y="2311900"/>
              <a:ext cx="579492" cy="1554410"/>
            </a:xfrm>
            <a:prstGeom prst="bentConnector3">
              <a:avLst>
                <a:gd name="adj1" fmla="val 6191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3CA22A14-6241-0F20-822F-25059787EBC7}"/>
                </a:ext>
              </a:extLst>
            </p:cNvPr>
            <p:cNvCxnSpPr>
              <a:cxnSpLocks/>
              <a:stCxn id="7" idx="4"/>
              <a:endCxn id="40" idx="0"/>
            </p:cNvCxnSpPr>
            <p:nvPr/>
          </p:nvCxnSpPr>
          <p:spPr>
            <a:xfrm rot="16200000" flipH="1">
              <a:off x="3554837" y="2196706"/>
              <a:ext cx="579492" cy="1784797"/>
            </a:xfrm>
            <a:prstGeom prst="bentConnector3">
              <a:avLst>
                <a:gd name="adj1" fmla="val 78353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BA6D77F3-714C-3958-01EC-11A40C84517B}"/>
                </a:ext>
              </a:extLst>
            </p:cNvPr>
            <p:cNvCxnSpPr>
              <a:cxnSpLocks/>
              <a:stCxn id="35" idx="2"/>
              <a:endCxn id="84" idx="4"/>
            </p:cNvCxnSpPr>
            <p:nvPr/>
          </p:nvCxnSpPr>
          <p:spPr>
            <a:xfrm rot="5400000" flipH="1" flipV="1">
              <a:off x="6489335" y="4595348"/>
              <a:ext cx="132464" cy="3154389"/>
            </a:xfrm>
            <a:prstGeom prst="bentConnector3">
              <a:avLst>
                <a:gd name="adj1" fmla="val -17257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3E48A78E-2E76-1278-10EA-BE622776E6AE}"/>
                </a:ext>
              </a:extLst>
            </p:cNvPr>
            <p:cNvCxnSpPr>
              <a:cxnSpLocks/>
              <a:stCxn id="38" idx="2"/>
              <a:endCxn id="83" idx="4"/>
            </p:cNvCxnSpPr>
            <p:nvPr/>
          </p:nvCxnSpPr>
          <p:spPr>
            <a:xfrm rot="5400000" flipH="1" flipV="1">
              <a:off x="6379569" y="4626889"/>
              <a:ext cx="132464" cy="3091308"/>
            </a:xfrm>
            <a:prstGeom prst="bentConnector3">
              <a:avLst>
                <a:gd name="adj1" fmla="val -237291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02B88EB6-0C28-1365-0CA7-030CA46B1282}"/>
                </a:ext>
              </a:extLst>
            </p:cNvPr>
            <p:cNvCxnSpPr>
              <a:cxnSpLocks/>
              <a:stCxn id="32" idx="2"/>
              <a:endCxn id="82" idx="4"/>
            </p:cNvCxnSpPr>
            <p:nvPr/>
          </p:nvCxnSpPr>
          <p:spPr>
            <a:xfrm rot="5400000" flipH="1" flipV="1">
              <a:off x="6277641" y="4652764"/>
              <a:ext cx="132464" cy="3039557"/>
            </a:xfrm>
            <a:prstGeom prst="bentConnector3">
              <a:avLst>
                <a:gd name="adj1" fmla="val -294817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E043CF72-8D3E-8EAC-0015-3568F26E6B22}"/>
                </a:ext>
              </a:extLst>
            </p:cNvPr>
            <p:cNvCxnSpPr>
              <a:cxnSpLocks/>
              <a:stCxn id="40" idx="2"/>
              <a:endCxn id="81" idx="4"/>
            </p:cNvCxnSpPr>
            <p:nvPr/>
          </p:nvCxnSpPr>
          <p:spPr>
            <a:xfrm rot="5400000" flipH="1" flipV="1">
              <a:off x="6163431" y="4679861"/>
              <a:ext cx="132464" cy="2985363"/>
            </a:xfrm>
            <a:prstGeom prst="bentConnector3">
              <a:avLst>
                <a:gd name="adj1" fmla="val -337963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5642A26-4E1C-439C-4659-BB43BFDEC44B}"/>
              </a:ext>
            </a:extLst>
          </p:cNvPr>
          <p:cNvGrpSpPr/>
          <p:nvPr/>
        </p:nvGrpSpPr>
        <p:grpSpPr>
          <a:xfrm>
            <a:off x="7374736" y="1291121"/>
            <a:ext cx="1569239" cy="957019"/>
            <a:chOff x="7374736" y="1291121"/>
            <a:chExt cx="1569239" cy="957019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6A76BC0-C6F1-EF6F-1F40-5927329EB583}"/>
                </a:ext>
              </a:extLst>
            </p:cNvPr>
            <p:cNvSpPr/>
            <p:nvPr/>
          </p:nvSpPr>
          <p:spPr>
            <a:xfrm>
              <a:off x="7374736" y="1299775"/>
              <a:ext cx="1569239" cy="948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B8503C9-F026-A507-FF28-02CD1A616AF8}"/>
                </a:ext>
              </a:extLst>
            </p:cNvPr>
            <p:cNvSpPr/>
            <p:nvPr/>
          </p:nvSpPr>
          <p:spPr>
            <a:xfrm>
              <a:off x="7600982" y="2042176"/>
              <a:ext cx="114300" cy="11049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44A8634-F2C1-EA7C-7386-5540B9BCCF07}"/>
                </a:ext>
              </a:extLst>
            </p:cNvPr>
            <p:cNvSpPr/>
            <p:nvPr/>
          </p:nvSpPr>
          <p:spPr>
            <a:xfrm>
              <a:off x="7600982" y="1810333"/>
              <a:ext cx="114300" cy="11049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42107E4-B610-A90F-C679-EDD47900AF9F}"/>
                </a:ext>
              </a:extLst>
            </p:cNvPr>
            <p:cNvSpPr/>
            <p:nvPr/>
          </p:nvSpPr>
          <p:spPr>
            <a:xfrm>
              <a:off x="7600982" y="1615001"/>
              <a:ext cx="114300" cy="1104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A44B2EC-9C40-2A94-41B0-2762F06CA90E}"/>
                </a:ext>
              </a:extLst>
            </p:cNvPr>
            <p:cNvSpPr txBox="1"/>
            <p:nvPr/>
          </p:nvSpPr>
          <p:spPr>
            <a:xfrm>
              <a:off x="7374736" y="1291121"/>
              <a:ext cx="14206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Limit Switch Output</a:t>
              </a:r>
              <a:endParaRPr lang="en-ID" sz="120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AC04C20-065A-6B17-85F2-5EB69D76781D}"/>
                </a:ext>
              </a:extLst>
            </p:cNvPr>
            <p:cNvSpPr txBox="1"/>
            <p:nvPr/>
          </p:nvSpPr>
          <p:spPr>
            <a:xfrm>
              <a:off x="7665195" y="1528765"/>
              <a:ext cx="6550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Ground</a:t>
              </a:r>
              <a:endParaRPr lang="en-ID" sz="12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2566499-6449-EC42-7899-3040FE3D3F61}"/>
                </a:ext>
              </a:extLst>
            </p:cNvPr>
            <p:cNvSpPr txBox="1"/>
            <p:nvPr/>
          </p:nvSpPr>
          <p:spPr>
            <a:xfrm>
              <a:off x="7665195" y="1733497"/>
              <a:ext cx="349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3V</a:t>
              </a:r>
              <a:endParaRPr lang="en-ID" sz="12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0E84AA9-873D-6854-8CC7-1F37DAF73D11}"/>
                </a:ext>
              </a:extLst>
            </p:cNvPr>
            <p:cNvSpPr txBox="1"/>
            <p:nvPr/>
          </p:nvSpPr>
          <p:spPr>
            <a:xfrm>
              <a:off x="7665195" y="1971141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Pin</a:t>
              </a:r>
              <a:endParaRPr lang="en-ID" sz="1200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1A14C14-E691-0EDF-6F04-03002B473B7C}"/>
              </a:ext>
            </a:extLst>
          </p:cNvPr>
          <p:cNvGrpSpPr/>
          <p:nvPr/>
        </p:nvGrpSpPr>
        <p:grpSpPr>
          <a:xfrm>
            <a:off x="7374736" y="2366626"/>
            <a:ext cx="1569239" cy="1205535"/>
            <a:chOff x="7374736" y="2366626"/>
            <a:chExt cx="1569239" cy="1205535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D250A4A-D857-25B4-658A-7A5B0E79B263}"/>
                </a:ext>
              </a:extLst>
            </p:cNvPr>
            <p:cNvSpPr/>
            <p:nvPr/>
          </p:nvSpPr>
          <p:spPr>
            <a:xfrm>
              <a:off x="7374736" y="2375280"/>
              <a:ext cx="1569239" cy="11968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8AA84B7-DA72-59E9-2E89-5DA78D2A0959}"/>
                </a:ext>
              </a:extLst>
            </p:cNvPr>
            <p:cNvSpPr txBox="1"/>
            <p:nvPr/>
          </p:nvSpPr>
          <p:spPr>
            <a:xfrm>
              <a:off x="7374736" y="2366626"/>
              <a:ext cx="69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Encoder</a:t>
              </a:r>
              <a:endParaRPr lang="en-ID" sz="120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E1E3291-333F-1266-E5A9-AA18D000D2A5}"/>
                </a:ext>
              </a:extLst>
            </p:cNvPr>
            <p:cNvSpPr txBox="1"/>
            <p:nvPr/>
          </p:nvSpPr>
          <p:spPr>
            <a:xfrm>
              <a:off x="7665195" y="2604270"/>
              <a:ext cx="349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5V</a:t>
              </a:r>
              <a:endParaRPr lang="en-ID" sz="12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18A07D7-EC45-77EF-D27A-E2A4EE62699E}"/>
                </a:ext>
              </a:extLst>
            </p:cNvPr>
            <p:cNvSpPr txBox="1"/>
            <p:nvPr/>
          </p:nvSpPr>
          <p:spPr>
            <a:xfrm>
              <a:off x="7665195" y="2809002"/>
              <a:ext cx="6550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Ground</a:t>
              </a:r>
              <a:endParaRPr lang="en-ID" sz="12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0B3F16B-F59C-023E-3E2D-4BF87985EB5E}"/>
                </a:ext>
              </a:extLst>
            </p:cNvPr>
            <p:cNvSpPr txBox="1"/>
            <p:nvPr/>
          </p:nvSpPr>
          <p:spPr>
            <a:xfrm>
              <a:off x="7665195" y="3046646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Pin</a:t>
              </a:r>
              <a:endParaRPr lang="en-ID" sz="1200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46F44CB-FDC1-F13C-BFB2-9C1873348ECE}"/>
                </a:ext>
              </a:extLst>
            </p:cNvPr>
            <p:cNvSpPr/>
            <p:nvPr/>
          </p:nvSpPr>
          <p:spPr>
            <a:xfrm>
              <a:off x="7592104" y="3351362"/>
              <a:ext cx="114300" cy="11049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DD0EC1AD-D420-6291-B99B-FF351D97B301}"/>
                </a:ext>
              </a:extLst>
            </p:cNvPr>
            <p:cNvSpPr/>
            <p:nvPr/>
          </p:nvSpPr>
          <p:spPr>
            <a:xfrm>
              <a:off x="7592104" y="3101402"/>
              <a:ext cx="114300" cy="11049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F110911A-D671-31F3-BCC3-FADEC649E6D1}"/>
                </a:ext>
              </a:extLst>
            </p:cNvPr>
            <p:cNvSpPr/>
            <p:nvPr/>
          </p:nvSpPr>
          <p:spPr>
            <a:xfrm>
              <a:off x="7592104" y="2875724"/>
              <a:ext cx="114300" cy="11049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7AE8B27A-B233-708E-EFC9-FAB4F2D2861B}"/>
                </a:ext>
              </a:extLst>
            </p:cNvPr>
            <p:cNvSpPr/>
            <p:nvPr/>
          </p:nvSpPr>
          <p:spPr>
            <a:xfrm>
              <a:off x="7600982" y="2670890"/>
              <a:ext cx="114300" cy="11049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E9065B6-A7ED-2CE4-A4B0-08DF53942A10}"/>
                </a:ext>
              </a:extLst>
            </p:cNvPr>
            <p:cNvSpPr txBox="1"/>
            <p:nvPr/>
          </p:nvSpPr>
          <p:spPr>
            <a:xfrm>
              <a:off x="7673536" y="3280164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Pin</a:t>
              </a:r>
              <a:endParaRPr lang="en-ID" sz="1200" dirty="0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AEED0F0-728A-014D-5647-AB76D4F27A31}"/>
              </a:ext>
            </a:extLst>
          </p:cNvPr>
          <p:cNvGrpSpPr/>
          <p:nvPr/>
        </p:nvGrpSpPr>
        <p:grpSpPr>
          <a:xfrm>
            <a:off x="3946262" y="2042176"/>
            <a:ext cx="3654720" cy="3227840"/>
            <a:chOff x="3946262" y="2042176"/>
            <a:chExt cx="3654720" cy="3227840"/>
          </a:xfrm>
        </p:grpSpPr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F7FB90D4-1D9F-0549-8296-D9E5238329E9}"/>
                </a:ext>
              </a:extLst>
            </p:cNvPr>
            <p:cNvCxnSpPr>
              <a:cxnSpLocks/>
              <a:stCxn id="18" idx="0"/>
              <a:endCxn id="25" idx="0"/>
            </p:cNvCxnSpPr>
            <p:nvPr/>
          </p:nvCxnSpPr>
          <p:spPr>
            <a:xfrm rot="5400000" flipH="1" flipV="1">
              <a:off x="4537568" y="2028592"/>
              <a:ext cx="648900" cy="676068"/>
            </a:xfrm>
            <a:prstGeom prst="bentConnector3">
              <a:avLst>
                <a:gd name="adj1" fmla="val 107584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645047C7-2C76-C2D9-0901-5314F54E5397}"/>
                </a:ext>
              </a:extLst>
            </p:cNvPr>
            <p:cNvCxnSpPr>
              <a:cxnSpLocks/>
              <a:stCxn id="17" idx="0"/>
              <a:endCxn id="26" idx="0"/>
            </p:cNvCxnSpPr>
            <p:nvPr/>
          </p:nvCxnSpPr>
          <p:spPr>
            <a:xfrm rot="5400000" flipH="1" flipV="1">
              <a:off x="4482604" y="1899387"/>
              <a:ext cx="648900" cy="934479"/>
            </a:xfrm>
            <a:prstGeom prst="bentConnector3">
              <a:avLst>
                <a:gd name="adj1" fmla="val 11504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07AD954D-9C5F-E1FD-96C9-B58EFA142C49}"/>
                </a:ext>
              </a:extLst>
            </p:cNvPr>
            <p:cNvCxnSpPr>
              <a:cxnSpLocks/>
              <a:stCxn id="16" idx="0"/>
              <a:endCxn id="27" idx="0"/>
            </p:cNvCxnSpPr>
            <p:nvPr/>
          </p:nvCxnSpPr>
          <p:spPr>
            <a:xfrm rot="5400000" flipH="1" flipV="1">
              <a:off x="4419489" y="1766174"/>
              <a:ext cx="648900" cy="1200905"/>
            </a:xfrm>
            <a:prstGeom prst="bentConnector3">
              <a:avLst>
                <a:gd name="adj1" fmla="val 122752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439468A0-F72D-1227-000B-9D1D46AA16F6}"/>
                </a:ext>
              </a:extLst>
            </p:cNvPr>
            <p:cNvCxnSpPr>
              <a:cxnSpLocks/>
              <a:stCxn id="15" idx="0"/>
              <a:endCxn id="28" idx="0"/>
            </p:cNvCxnSpPr>
            <p:nvPr/>
          </p:nvCxnSpPr>
          <p:spPr>
            <a:xfrm rot="5400000" flipH="1" flipV="1">
              <a:off x="4356274" y="1632165"/>
              <a:ext cx="648900" cy="1468923"/>
            </a:xfrm>
            <a:prstGeom prst="bentConnector3">
              <a:avLst>
                <a:gd name="adj1" fmla="val 135229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or: Elbow 141">
              <a:extLst>
                <a:ext uri="{FF2B5EF4-FFF2-40B4-BE49-F238E27FC236}">
                  <a16:creationId xmlns:a16="http://schemas.microsoft.com/office/drawing/2014/main" id="{6BBA60B5-E7C6-CEC2-0FBE-BE2D5F307423}"/>
                </a:ext>
              </a:extLst>
            </p:cNvPr>
            <p:cNvCxnSpPr>
              <a:cxnSpLocks/>
              <a:stCxn id="25" idx="2"/>
              <a:endCxn id="137" idx="2"/>
            </p:cNvCxnSpPr>
            <p:nvPr/>
          </p:nvCxnSpPr>
          <p:spPr>
            <a:xfrm rot="5400000" flipH="1" flipV="1">
              <a:off x="5128576" y="2797611"/>
              <a:ext cx="2543881" cy="2400930"/>
            </a:xfrm>
            <a:prstGeom prst="bentConnector4">
              <a:avLst>
                <a:gd name="adj1" fmla="val -27895"/>
                <a:gd name="adj2" fmla="val 50476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CDF72111-F5C0-A078-068F-28E343BF58D1}"/>
                </a:ext>
              </a:extLst>
            </p:cNvPr>
            <p:cNvCxnSpPr>
              <a:cxnSpLocks/>
              <a:stCxn id="26" idx="2"/>
              <a:endCxn id="136" idx="2"/>
            </p:cNvCxnSpPr>
            <p:nvPr/>
          </p:nvCxnSpPr>
          <p:spPr>
            <a:xfrm rot="5400000" flipH="1" flipV="1">
              <a:off x="5263675" y="2941588"/>
              <a:ext cx="2339047" cy="2317810"/>
            </a:xfrm>
            <a:prstGeom prst="bentConnector4">
              <a:avLst>
                <a:gd name="adj1" fmla="val -26876"/>
                <a:gd name="adj2" fmla="val 5193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94ADE86D-319D-3E83-07E7-B6686124E780}"/>
                </a:ext>
              </a:extLst>
            </p:cNvPr>
            <p:cNvCxnSpPr>
              <a:cxnSpLocks/>
              <a:stCxn id="27" idx="2"/>
              <a:endCxn id="135" idx="2"/>
            </p:cNvCxnSpPr>
            <p:nvPr/>
          </p:nvCxnSpPr>
          <p:spPr>
            <a:xfrm rot="5400000" flipH="1" flipV="1">
              <a:off x="5411563" y="3089476"/>
              <a:ext cx="2113369" cy="2247712"/>
            </a:xfrm>
            <a:prstGeom prst="bentConnector4">
              <a:avLst>
                <a:gd name="adj1" fmla="val -24113"/>
                <a:gd name="adj2" fmla="val 54746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or: Elbow 155">
              <a:extLst>
                <a:ext uri="{FF2B5EF4-FFF2-40B4-BE49-F238E27FC236}">
                  <a16:creationId xmlns:a16="http://schemas.microsoft.com/office/drawing/2014/main" id="{74ECFE7A-5AAF-7C92-61CE-B0F9F2DFA2B5}"/>
                </a:ext>
              </a:extLst>
            </p:cNvPr>
            <p:cNvCxnSpPr>
              <a:cxnSpLocks/>
              <a:stCxn id="28" idx="2"/>
              <a:endCxn id="134" idx="2"/>
            </p:cNvCxnSpPr>
            <p:nvPr/>
          </p:nvCxnSpPr>
          <p:spPr>
            <a:xfrm rot="5400000" flipH="1" flipV="1">
              <a:off x="5571940" y="3249853"/>
              <a:ext cx="1863409" cy="2176918"/>
            </a:xfrm>
            <a:prstGeom prst="bentConnector4">
              <a:avLst>
                <a:gd name="adj1" fmla="val -22747"/>
                <a:gd name="adj2" fmla="val 56651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72CD2922-063C-A008-C4E4-48ECF9D2DE90}"/>
              </a:ext>
            </a:extLst>
          </p:cNvPr>
          <p:cNvSpPr txBox="1"/>
          <p:nvPr/>
        </p:nvSpPr>
        <p:spPr>
          <a:xfrm>
            <a:off x="8161699" y="3621036"/>
            <a:ext cx="1273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Motor Driver</a:t>
            </a:r>
            <a:endParaRPr lang="en-ID" sz="1600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B82A1004-2F59-CA6B-F084-5C3FDD4C6A99}"/>
              </a:ext>
            </a:extLst>
          </p:cNvPr>
          <p:cNvGrpSpPr/>
          <p:nvPr/>
        </p:nvGrpSpPr>
        <p:grpSpPr>
          <a:xfrm>
            <a:off x="2705824" y="1029885"/>
            <a:ext cx="4895159" cy="4240131"/>
            <a:chOff x="2705824" y="1029885"/>
            <a:chExt cx="4895159" cy="4240131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83E1B990-D764-C79F-03B9-3C2F4EEF66AD}"/>
                </a:ext>
              </a:extLst>
            </p:cNvPr>
            <p:cNvCxnSpPr>
              <a:cxnSpLocks/>
              <a:stCxn id="21" idx="6"/>
              <a:endCxn id="29" idx="0"/>
            </p:cNvCxnSpPr>
            <p:nvPr/>
          </p:nvCxnSpPr>
          <p:spPr>
            <a:xfrm>
              <a:off x="2705824" y="1646237"/>
              <a:ext cx="2790626" cy="395939"/>
            </a:xfrm>
            <a:prstGeom prst="bentConnector2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DEEC7B39-D05E-937A-A20A-630D4816DE52}"/>
                </a:ext>
              </a:extLst>
            </p:cNvPr>
            <p:cNvCxnSpPr>
              <a:cxnSpLocks/>
              <a:stCxn id="22" idx="6"/>
              <a:endCxn id="30" idx="0"/>
            </p:cNvCxnSpPr>
            <p:nvPr/>
          </p:nvCxnSpPr>
          <p:spPr>
            <a:xfrm>
              <a:off x="3218154" y="1439862"/>
              <a:ext cx="2359560" cy="602314"/>
            </a:xfrm>
            <a:prstGeom prst="bentConnector2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E686809A-3896-08F9-01CD-57E221715CA9}"/>
                </a:ext>
              </a:extLst>
            </p:cNvPr>
            <p:cNvCxnSpPr>
              <a:cxnSpLocks/>
              <a:stCxn id="23" idx="6"/>
              <a:endCxn id="31" idx="0"/>
            </p:cNvCxnSpPr>
            <p:nvPr/>
          </p:nvCxnSpPr>
          <p:spPr>
            <a:xfrm>
              <a:off x="3651944" y="1244530"/>
              <a:ext cx="2002847" cy="797646"/>
            </a:xfrm>
            <a:prstGeom prst="bentConnector2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535A41BB-1ADB-591A-36E5-AC3FAFA356E9}"/>
                </a:ext>
              </a:extLst>
            </p:cNvPr>
            <p:cNvCxnSpPr>
              <a:cxnSpLocks/>
              <a:stCxn id="104" idx="2"/>
              <a:endCxn id="31" idx="2"/>
            </p:cNvCxnSpPr>
            <p:nvPr/>
          </p:nvCxnSpPr>
          <p:spPr>
            <a:xfrm rot="10800000" flipV="1">
              <a:off x="5654792" y="1670246"/>
              <a:ext cx="1946191" cy="3599770"/>
            </a:xfrm>
            <a:prstGeom prst="bentConnector4">
              <a:avLst>
                <a:gd name="adj1" fmla="val 73394"/>
                <a:gd name="adj2" fmla="val 106350"/>
              </a:avLst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DA63E3A9-D5E4-36EA-E545-A358117F2189}"/>
                </a:ext>
              </a:extLst>
            </p:cNvPr>
            <p:cNvCxnSpPr>
              <a:cxnSpLocks/>
              <a:stCxn id="30" idx="2"/>
              <a:endCxn id="103" idx="2"/>
            </p:cNvCxnSpPr>
            <p:nvPr/>
          </p:nvCxnSpPr>
          <p:spPr>
            <a:xfrm rot="5400000" flipH="1" flipV="1">
              <a:off x="4887129" y="2556163"/>
              <a:ext cx="3404438" cy="2023268"/>
            </a:xfrm>
            <a:prstGeom prst="bentConnector4">
              <a:avLst>
                <a:gd name="adj1" fmla="val -8394"/>
                <a:gd name="adj2" fmla="val 33853"/>
              </a:avLst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or: Elbow 118">
              <a:extLst>
                <a:ext uri="{FF2B5EF4-FFF2-40B4-BE49-F238E27FC236}">
                  <a16:creationId xmlns:a16="http://schemas.microsoft.com/office/drawing/2014/main" id="{3230F666-0FFC-66A8-1900-B7DAEE81D3C9}"/>
                </a:ext>
              </a:extLst>
            </p:cNvPr>
            <p:cNvCxnSpPr>
              <a:cxnSpLocks/>
              <a:stCxn id="29" idx="2"/>
              <a:endCxn id="102" idx="2"/>
            </p:cNvCxnSpPr>
            <p:nvPr/>
          </p:nvCxnSpPr>
          <p:spPr>
            <a:xfrm rot="5400000" flipH="1" flipV="1">
              <a:off x="4962418" y="2631453"/>
              <a:ext cx="3172595" cy="2104532"/>
            </a:xfrm>
            <a:prstGeom prst="bentConnector4">
              <a:avLst>
                <a:gd name="adj1" fmla="val -10808"/>
                <a:gd name="adj2" fmla="val 40812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F8A1B90-B320-101F-2BDD-381460395293}"/>
                </a:ext>
              </a:extLst>
            </p:cNvPr>
            <p:cNvSpPr txBox="1"/>
            <p:nvPr/>
          </p:nvSpPr>
          <p:spPr>
            <a:xfrm>
              <a:off x="3991666" y="1429620"/>
              <a:ext cx="499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COM</a:t>
              </a:r>
              <a:endParaRPr lang="en-ID" sz="1200" dirty="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615470B8-5F50-F8D8-16DA-36BC3AA8BCD2}"/>
                </a:ext>
              </a:extLst>
            </p:cNvPr>
            <p:cNvSpPr txBox="1"/>
            <p:nvPr/>
          </p:nvSpPr>
          <p:spPr>
            <a:xfrm>
              <a:off x="4310849" y="1206098"/>
              <a:ext cx="3866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NO</a:t>
              </a:r>
              <a:endParaRPr lang="en-ID" sz="12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E4C2218-65A1-C6FF-6D27-050E2B4441FE}"/>
                </a:ext>
              </a:extLst>
            </p:cNvPr>
            <p:cNvSpPr txBox="1"/>
            <p:nvPr/>
          </p:nvSpPr>
          <p:spPr>
            <a:xfrm>
              <a:off x="4557637" y="1029885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NC</a:t>
              </a:r>
              <a:endParaRPr lang="en-ID" sz="1200" dirty="0"/>
            </a:p>
          </p:txBody>
        </p:sp>
      </p:grpSp>
      <p:sp>
        <p:nvSpPr>
          <p:cNvPr id="174" name="Speech Bubble: Rectangle 173">
            <a:extLst>
              <a:ext uri="{FF2B5EF4-FFF2-40B4-BE49-F238E27FC236}">
                <a16:creationId xmlns:a16="http://schemas.microsoft.com/office/drawing/2014/main" id="{E1F6F06F-2336-1874-6310-574439E6B5F1}"/>
              </a:ext>
            </a:extLst>
          </p:cNvPr>
          <p:cNvSpPr/>
          <p:nvPr/>
        </p:nvSpPr>
        <p:spPr>
          <a:xfrm>
            <a:off x="5968974" y="684041"/>
            <a:ext cx="1132866" cy="438640"/>
          </a:xfrm>
          <a:prstGeom prst="wedgeRectCallout">
            <a:avLst>
              <a:gd name="adj1" fmla="val -72732"/>
              <a:gd name="adj2" fmla="val 30486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Total Length: 145 cm</a:t>
            </a:r>
            <a:endParaRPr lang="en-ID" sz="1200" dirty="0"/>
          </a:p>
        </p:txBody>
      </p:sp>
      <p:sp>
        <p:nvSpPr>
          <p:cNvPr id="175" name="Speech Bubble: Rectangle 174">
            <a:extLst>
              <a:ext uri="{FF2B5EF4-FFF2-40B4-BE49-F238E27FC236}">
                <a16:creationId xmlns:a16="http://schemas.microsoft.com/office/drawing/2014/main" id="{934BCF3C-1808-80C2-BC25-03C6E6874F5C}"/>
              </a:ext>
            </a:extLst>
          </p:cNvPr>
          <p:cNvSpPr/>
          <p:nvPr/>
        </p:nvSpPr>
        <p:spPr>
          <a:xfrm>
            <a:off x="2978951" y="6158182"/>
            <a:ext cx="1132866" cy="438640"/>
          </a:xfrm>
          <a:prstGeom prst="wedgeRectCallout">
            <a:avLst>
              <a:gd name="adj1" fmla="val 103049"/>
              <a:gd name="adj2" fmla="val -993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Add Extension: 100 cm</a:t>
            </a:r>
            <a:endParaRPr lang="en-ID" sz="1200" dirty="0"/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41B99EC2-086A-7573-DBA9-16990E4D0CB3}"/>
              </a:ext>
            </a:extLst>
          </p:cNvPr>
          <p:cNvSpPr/>
          <p:nvPr/>
        </p:nvSpPr>
        <p:spPr>
          <a:xfrm>
            <a:off x="4003413" y="348695"/>
            <a:ext cx="1442796" cy="438641"/>
          </a:xfrm>
          <a:prstGeom prst="wedgeRectCallout">
            <a:avLst>
              <a:gd name="adj1" fmla="val 27203"/>
              <a:gd name="adj2" fmla="val 14736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Length: 10 cm</a:t>
            </a:r>
          </a:p>
          <a:p>
            <a:pPr algn="ctr"/>
            <a:r>
              <a:rPr lang="en-GB" sz="1100" dirty="0"/>
              <a:t>(remove from shield)</a:t>
            </a: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378842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5" grpId="0" animBg="1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223</Words>
  <Application>Microsoft Office PowerPoint</Application>
  <PresentationFormat>Widescreen</PresentationFormat>
  <Paragraphs>115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Yaser Ali Husen</dc:creator>
  <cp:lastModifiedBy>Yaser Ali Husen</cp:lastModifiedBy>
  <cp:revision>17</cp:revision>
  <dcterms:created xsi:type="dcterms:W3CDTF">2025-07-24T05:46:31Z</dcterms:created>
  <dcterms:modified xsi:type="dcterms:W3CDTF">2025-07-25T00:40:10Z</dcterms:modified>
</cp:coreProperties>
</file>