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95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809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1294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5265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5245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255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221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4730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574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647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994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332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0225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44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930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311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69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D683FC-DC56-4438-9D49-2F9259C0287A}" type="datetimeFigureOut">
              <a:rPr lang="en-ID" smtClean="0"/>
              <a:t>15/09/2024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FAEDF9-86F7-4B31-93FD-60AA6C1ED9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0448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CCC3DE-4A24-82A0-B806-8BCADFD51E7D}"/>
              </a:ext>
            </a:extLst>
          </p:cNvPr>
          <p:cNvSpPr/>
          <p:nvPr/>
        </p:nvSpPr>
        <p:spPr>
          <a:xfrm>
            <a:off x="1478390" y="1327221"/>
            <a:ext cx="9235221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Robot Configuration</a:t>
            </a:r>
          </a:p>
          <a:p>
            <a:pPr algn="ctr"/>
            <a:r>
              <a:rPr lang="en-US" sz="7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Servo Origin Position</a:t>
            </a:r>
            <a:endParaRPr lang="en-US" sz="7200" b="1" cap="none" spc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616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339"/>
    </mc:Choice>
    <mc:Fallback xmlns="">
      <p:transition spd="slow" advTm="12633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CCC3DE-4A24-82A0-B806-8BCADFD51E7D}"/>
              </a:ext>
            </a:extLst>
          </p:cNvPr>
          <p:cNvSpPr/>
          <p:nvPr/>
        </p:nvSpPr>
        <p:spPr>
          <a:xfrm>
            <a:off x="0" y="0"/>
            <a:ext cx="25630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X-Servo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5D9F9-6E92-A155-498B-28B577AB0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4" y="473816"/>
            <a:ext cx="11246268" cy="57113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FB0CA70-FE32-F598-487B-998F26FF8EAE}"/>
              </a:ext>
            </a:extLst>
          </p:cNvPr>
          <p:cNvSpPr/>
          <p:nvPr/>
        </p:nvSpPr>
        <p:spPr>
          <a:xfrm>
            <a:off x="1262743" y="2677886"/>
            <a:ext cx="1509486" cy="172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79846-4795-541B-8926-FF031E2D8882}"/>
              </a:ext>
            </a:extLst>
          </p:cNvPr>
          <p:cNvSpPr/>
          <p:nvPr/>
        </p:nvSpPr>
        <p:spPr>
          <a:xfrm>
            <a:off x="312057" y="6024381"/>
            <a:ext cx="39261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Servo Position = 0</a:t>
            </a:r>
          </a:p>
        </p:txBody>
      </p:sp>
    </p:spTree>
    <p:extLst>
      <p:ext uri="{BB962C8B-B14F-4D97-AF65-F5344CB8AC3E}">
        <p14:creationId xmlns:p14="http://schemas.microsoft.com/office/powerpoint/2010/main" val="2372111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26339">
        <p14:reveal/>
      </p:transition>
    </mc:Choice>
    <mc:Fallback>
      <p:transition spd="slow" advTm="12633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AE6F02-DD70-F8FC-4DE2-24EAD5B54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3" y="584775"/>
            <a:ext cx="11364138" cy="52117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CCC3DE-4A24-82A0-B806-8BCADFD51E7D}"/>
              </a:ext>
            </a:extLst>
          </p:cNvPr>
          <p:cNvSpPr/>
          <p:nvPr/>
        </p:nvSpPr>
        <p:spPr>
          <a:xfrm>
            <a:off x="0" y="0"/>
            <a:ext cx="25630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</a:t>
            </a:r>
            <a:r>
              <a:rPr 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-Servo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0CA70-FE32-F598-487B-998F26FF8EAE}"/>
              </a:ext>
            </a:extLst>
          </p:cNvPr>
          <p:cNvSpPr/>
          <p:nvPr/>
        </p:nvSpPr>
        <p:spPr>
          <a:xfrm>
            <a:off x="526785" y="1886857"/>
            <a:ext cx="1509486" cy="1291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79846-4795-541B-8926-FF031E2D8882}"/>
              </a:ext>
            </a:extLst>
          </p:cNvPr>
          <p:cNvSpPr/>
          <p:nvPr/>
        </p:nvSpPr>
        <p:spPr>
          <a:xfrm>
            <a:off x="312057" y="6024381"/>
            <a:ext cx="39261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Servo Position = 0</a:t>
            </a:r>
          </a:p>
        </p:txBody>
      </p:sp>
    </p:spTree>
    <p:extLst>
      <p:ext uri="{BB962C8B-B14F-4D97-AF65-F5344CB8AC3E}">
        <p14:creationId xmlns:p14="http://schemas.microsoft.com/office/powerpoint/2010/main" val="754493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6339">
        <p159:morph option="byObject"/>
      </p:transition>
    </mc:Choice>
    <mc:Fallback>
      <p:transition spd="slow" advTm="12633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0F2FD-0ED8-95D3-BB56-3CDCDB394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392545"/>
            <a:ext cx="8795305" cy="657365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CCC3DE-4A24-82A0-B806-8BCADFD51E7D}"/>
              </a:ext>
            </a:extLst>
          </p:cNvPr>
          <p:cNvSpPr/>
          <p:nvPr/>
        </p:nvSpPr>
        <p:spPr>
          <a:xfrm>
            <a:off x="0" y="0"/>
            <a:ext cx="25630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Z1-Servo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0CA70-FE32-F598-487B-998F26FF8EAE}"/>
              </a:ext>
            </a:extLst>
          </p:cNvPr>
          <p:cNvSpPr/>
          <p:nvPr/>
        </p:nvSpPr>
        <p:spPr>
          <a:xfrm>
            <a:off x="6259928" y="1197429"/>
            <a:ext cx="1509486" cy="1291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79846-4795-541B-8926-FF031E2D8882}"/>
              </a:ext>
            </a:extLst>
          </p:cNvPr>
          <p:cNvSpPr/>
          <p:nvPr/>
        </p:nvSpPr>
        <p:spPr>
          <a:xfrm>
            <a:off x="312057" y="6024381"/>
            <a:ext cx="39261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Servo Position = 0</a:t>
            </a:r>
          </a:p>
        </p:txBody>
      </p:sp>
    </p:spTree>
    <p:extLst>
      <p:ext uri="{BB962C8B-B14F-4D97-AF65-F5344CB8AC3E}">
        <p14:creationId xmlns:p14="http://schemas.microsoft.com/office/powerpoint/2010/main" val="2899078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6339">
        <p159:morph option="byObject"/>
      </p:transition>
    </mc:Choice>
    <mc:Fallback>
      <p:transition spd="slow" advTm="12633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5A9AB9-1860-E4BC-161B-B1890B93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5" y="-73182"/>
            <a:ext cx="5421312" cy="68223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CCC3DE-4A24-82A0-B806-8BCADFD51E7D}"/>
              </a:ext>
            </a:extLst>
          </p:cNvPr>
          <p:cNvSpPr/>
          <p:nvPr/>
        </p:nvSpPr>
        <p:spPr>
          <a:xfrm>
            <a:off x="0" y="0"/>
            <a:ext cx="256305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Z2-Servo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0CA70-FE32-F598-487B-998F26FF8EAE}"/>
              </a:ext>
            </a:extLst>
          </p:cNvPr>
          <p:cNvSpPr/>
          <p:nvPr/>
        </p:nvSpPr>
        <p:spPr>
          <a:xfrm>
            <a:off x="3741699" y="2692094"/>
            <a:ext cx="1509486" cy="12917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79846-4795-541B-8926-FF031E2D8882}"/>
              </a:ext>
            </a:extLst>
          </p:cNvPr>
          <p:cNvSpPr/>
          <p:nvPr/>
        </p:nvSpPr>
        <p:spPr>
          <a:xfrm>
            <a:off x="312057" y="6024381"/>
            <a:ext cx="39261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Servo Position = 0</a:t>
            </a:r>
          </a:p>
        </p:txBody>
      </p:sp>
    </p:spTree>
    <p:extLst>
      <p:ext uri="{BB962C8B-B14F-4D97-AF65-F5344CB8AC3E}">
        <p14:creationId xmlns:p14="http://schemas.microsoft.com/office/powerpoint/2010/main" val="3940884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6339">
        <p159:morph option="byObject"/>
      </p:transition>
    </mc:Choice>
    <mc:Fallback>
      <p:transition spd="slow" advTm="12633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C5202-0E76-8419-EE0E-527ACB7B1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30" y="0"/>
            <a:ext cx="5363028" cy="68157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CCC3DE-4A24-82A0-B806-8BCADFD51E7D}"/>
              </a:ext>
            </a:extLst>
          </p:cNvPr>
          <p:cNvSpPr/>
          <p:nvPr/>
        </p:nvSpPr>
        <p:spPr>
          <a:xfrm>
            <a:off x="0" y="0"/>
            <a:ext cx="30189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Rotate</a:t>
            </a:r>
            <a:r>
              <a:rPr 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-Servo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0CA70-FE32-F598-487B-998F26FF8EAE}"/>
              </a:ext>
            </a:extLst>
          </p:cNvPr>
          <p:cNvSpPr/>
          <p:nvPr/>
        </p:nvSpPr>
        <p:spPr>
          <a:xfrm>
            <a:off x="3727186" y="1763486"/>
            <a:ext cx="1509486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79846-4795-541B-8926-FF031E2D8882}"/>
              </a:ext>
            </a:extLst>
          </p:cNvPr>
          <p:cNvSpPr/>
          <p:nvPr/>
        </p:nvSpPr>
        <p:spPr>
          <a:xfrm>
            <a:off x="312057" y="6024381"/>
            <a:ext cx="39261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Servo Position = 0</a:t>
            </a:r>
          </a:p>
        </p:txBody>
      </p:sp>
    </p:spTree>
    <p:extLst>
      <p:ext uri="{BB962C8B-B14F-4D97-AF65-F5344CB8AC3E}">
        <p14:creationId xmlns:p14="http://schemas.microsoft.com/office/powerpoint/2010/main" val="3642073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6339">
        <p159:morph option="byObject"/>
      </p:transition>
    </mc:Choice>
    <mc:Fallback>
      <p:transition spd="slow" advTm="12633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547D9F-12B2-34E1-EAC4-7AF6B02F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57" y="791029"/>
            <a:ext cx="11484426" cy="45937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9CCC3DE-4A24-82A0-B806-8BCADFD51E7D}"/>
              </a:ext>
            </a:extLst>
          </p:cNvPr>
          <p:cNvSpPr/>
          <p:nvPr/>
        </p:nvSpPr>
        <p:spPr>
          <a:xfrm>
            <a:off x="0" y="0"/>
            <a:ext cx="30189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Grip</a:t>
            </a:r>
            <a:r>
              <a:rPr lang="en-US" sz="32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-Servo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B0CA70-FE32-F598-487B-998F26FF8EAE}"/>
              </a:ext>
            </a:extLst>
          </p:cNvPr>
          <p:cNvSpPr/>
          <p:nvPr/>
        </p:nvSpPr>
        <p:spPr>
          <a:xfrm>
            <a:off x="2007243" y="2714172"/>
            <a:ext cx="1509486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C79846-4795-541B-8926-FF031E2D8882}"/>
              </a:ext>
            </a:extLst>
          </p:cNvPr>
          <p:cNvSpPr/>
          <p:nvPr/>
        </p:nvSpPr>
        <p:spPr>
          <a:xfrm>
            <a:off x="312056" y="6024381"/>
            <a:ext cx="455022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Servo Position = 200</a:t>
            </a:r>
          </a:p>
        </p:txBody>
      </p:sp>
    </p:spTree>
    <p:extLst>
      <p:ext uri="{BB962C8B-B14F-4D97-AF65-F5344CB8AC3E}">
        <p14:creationId xmlns:p14="http://schemas.microsoft.com/office/powerpoint/2010/main" val="2246719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126339">
        <p159:morph option="byObject"/>
      </p:transition>
    </mc:Choice>
    <mc:Fallback>
      <p:transition spd="slow" advTm="126339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</TotalTime>
  <Words>35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Yaser Ali Husen</dc:creator>
  <cp:lastModifiedBy>Yaser Ali Husen</cp:lastModifiedBy>
  <cp:revision>8</cp:revision>
  <dcterms:created xsi:type="dcterms:W3CDTF">2024-09-10T13:28:59Z</dcterms:created>
  <dcterms:modified xsi:type="dcterms:W3CDTF">2024-09-15T14:13:32Z</dcterms:modified>
</cp:coreProperties>
</file>