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23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2022-92BB-65C6-80B2-79B0D1128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6DF65-ED14-EFE1-F543-8F604DDA5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03688-3035-09EA-C0BB-FE5967E3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6456-160A-4C3C-A481-F080476531C3}" type="datetimeFigureOut">
              <a:rPr lang="en-ID" smtClean="0"/>
              <a:t>30/11/2023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FC314-AA91-DAA4-61C0-0F8B55C1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DDB6B-806B-D7AE-DFFE-A61C43B6E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05E83-B07E-4F3F-83FF-FC84E64C8C7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676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4A19-A558-CEBD-36FD-46228271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20544-0EEB-1FF0-75D6-55175B79A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32F36-B7BC-332E-06B4-25C09838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6456-160A-4C3C-A481-F080476531C3}" type="datetimeFigureOut">
              <a:rPr lang="en-ID" smtClean="0"/>
              <a:t>30/11/2023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F697C-B9D8-FFFD-BC97-3BE610AFD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8213F-8A71-5F2C-3538-5413BA8D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05E83-B07E-4F3F-83FF-FC84E64C8C7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074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DC1ABC-642C-0227-2C13-241ED98B1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4AA31E-D7D8-50B9-1BE1-5EAA72E27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99E44-85DB-210D-E0ED-AF638F755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6456-160A-4C3C-A481-F080476531C3}" type="datetimeFigureOut">
              <a:rPr lang="en-ID" smtClean="0"/>
              <a:t>30/11/2023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70D85-2453-751E-488F-7BD682B13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435F6-AE0E-00C2-6069-1F5F8AB1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05E83-B07E-4F3F-83FF-FC84E64C8C7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45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1DA5-610A-E120-16A0-801425AD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4CD4B-2D0B-43DD-83BC-CA1705ED5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6E30C-8712-6E7B-CE6F-CE140139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6456-160A-4C3C-A481-F080476531C3}" type="datetimeFigureOut">
              <a:rPr lang="en-ID" smtClean="0"/>
              <a:t>30/11/2023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3FCC6-8FB6-79A6-5B39-9B7EAB731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ADC20-EAC2-0830-A840-B404F8AB5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05E83-B07E-4F3F-83FF-FC84E64C8C7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6768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061E-B55B-2CE1-30BC-36D00341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BA016-94CD-FBF6-2886-1A1FF339F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3E5A0-1ECE-197F-72E9-39161F57A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6456-160A-4C3C-A481-F080476531C3}" type="datetimeFigureOut">
              <a:rPr lang="en-ID" smtClean="0"/>
              <a:t>30/11/2023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50F07-0E97-4BB2-54BF-2E1F5E8C8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7F527-3F49-816B-CB6A-57A4376C6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05E83-B07E-4F3F-83FF-FC84E64C8C7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808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F49C4-E0CA-3A79-5DDB-5B8EF09C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5707C-7BB8-4B70-B87F-5C2CB7D63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9ADC6-3B42-816E-E730-294E4E534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ABD82-1D88-FE6B-7160-9F4C7CFFF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6456-160A-4C3C-A481-F080476531C3}" type="datetimeFigureOut">
              <a:rPr lang="en-ID" smtClean="0"/>
              <a:t>30/11/2023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42BDE-AFBD-5220-69A0-4A6F447DD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B7538-9699-E7BC-0A42-EA9D909C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05E83-B07E-4F3F-83FF-FC84E64C8C7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507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6AB04-BCF3-A419-F950-0C78D277C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3C4E1-A871-6290-927F-A6A6FF9A9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D3A72-123B-D2FE-4F65-30A816D0F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D5ABF-A01F-08AA-7AC6-A57ACDAEC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268ACC-6CF6-EEC6-966B-244E0978D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F1D917-113B-CD30-005D-2311D3CAA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6456-160A-4C3C-A481-F080476531C3}" type="datetimeFigureOut">
              <a:rPr lang="en-ID" smtClean="0"/>
              <a:t>30/11/2023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CC2EF3-366E-86C2-E52D-F0DEEF34E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A7B041-88FC-D468-22AD-08875B16D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05E83-B07E-4F3F-83FF-FC84E64C8C7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489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5C6E-225D-AE55-2435-8E959EB3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20847-8657-14AF-7986-EF995A35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6456-160A-4C3C-A481-F080476531C3}" type="datetimeFigureOut">
              <a:rPr lang="en-ID" smtClean="0"/>
              <a:t>30/11/2023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0DA790-270C-13BC-0024-D8F04CE2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FD831-B315-036B-04A5-54375D64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05E83-B07E-4F3F-83FF-FC84E64C8C7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980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95311-C815-F01D-D8B9-8F4A4819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6456-160A-4C3C-A481-F080476531C3}" type="datetimeFigureOut">
              <a:rPr lang="en-ID" smtClean="0"/>
              <a:t>30/11/2023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2A3D8-0669-5A1C-8773-52BC949B1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DBE6A-0D20-922C-9197-B7D0E35F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05E83-B07E-4F3F-83FF-FC84E64C8C7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63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30AA9-F7DB-3C9B-AB1A-D69D9ABB8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B3D2F-2399-DF3D-1373-2AFCDDD09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61D46-AAD0-C00A-74D7-DDAE8EA7E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2932A-4536-D6ED-1EA4-1D9068E7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6456-160A-4C3C-A481-F080476531C3}" type="datetimeFigureOut">
              <a:rPr lang="en-ID" smtClean="0"/>
              <a:t>30/11/2023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82489-F60B-5CB2-0269-AAEC9BF6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6439C-D4C7-77BB-09A5-65FBCC4F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05E83-B07E-4F3F-83FF-FC84E64C8C7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0586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F75E-9945-19FF-E81F-05B1DD3A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5C1419-B920-9461-E870-1A9119608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0C8D2-39DE-3A59-705E-11FA6EC66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80B7F-F631-0C34-B544-F09D625EF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6456-160A-4C3C-A481-F080476531C3}" type="datetimeFigureOut">
              <a:rPr lang="en-ID" smtClean="0"/>
              <a:t>30/11/2023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712E1-BAFE-F906-5899-FC38819B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501EC-1FE8-0E42-1347-BD2C8E21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05E83-B07E-4F3F-83FF-FC84E64C8C7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194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57C67B-E725-A500-EA06-CBB407BEA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9C9F7-EAAE-037B-85A7-B9696DC05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B2538-A69A-89A9-72E4-2B4C00718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E6456-160A-4C3C-A481-F080476531C3}" type="datetimeFigureOut">
              <a:rPr lang="en-ID" smtClean="0"/>
              <a:t>30/11/2023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BB52D-0C2A-B672-90E0-882773CD8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B24A2-737D-E908-3393-DB29DD32D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05E83-B07E-4F3F-83FF-FC84E64C8C7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9039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368126-F831-E194-8608-51B0E2344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16" y="1197735"/>
            <a:ext cx="7928268" cy="5227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C2C1D5-FCCB-3B31-B66A-A4113FB65889}"/>
              </a:ext>
            </a:extLst>
          </p:cNvPr>
          <p:cNvSpPr txBox="1"/>
          <p:nvPr/>
        </p:nvSpPr>
        <p:spPr>
          <a:xfrm>
            <a:off x="0" y="-8988"/>
            <a:ext cx="451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Wiring ESP8266 – W5500 Ethernet Shield</a:t>
            </a:r>
            <a:endParaRPr lang="en-ID" sz="2000" b="1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755FB-E3AA-D7BC-8BD5-CF9515FDC3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995" r="4549" b="17278"/>
          <a:stretch/>
        </p:blipFill>
        <p:spPr>
          <a:xfrm>
            <a:off x="8549356" y="139552"/>
            <a:ext cx="3642644" cy="174508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B25A923-DDAB-BB80-E1D5-FBBC843BCF1C}"/>
              </a:ext>
            </a:extLst>
          </p:cNvPr>
          <p:cNvSpPr/>
          <p:nvPr/>
        </p:nvSpPr>
        <p:spPr>
          <a:xfrm>
            <a:off x="8762925" y="1703665"/>
            <a:ext cx="133200" cy="1333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08DB9B-CDC2-3091-B682-A5FD154FA2C3}"/>
              </a:ext>
            </a:extLst>
          </p:cNvPr>
          <p:cNvSpPr/>
          <p:nvPr/>
        </p:nvSpPr>
        <p:spPr>
          <a:xfrm>
            <a:off x="990385" y="5526915"/>
            <a:ext cx="133200" cy="1333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5655257-DCEE-A392-87A7-0B7E807A81F0}"/>
              </a:ext>
            </a:extLst>
          </p:cNvPr>
          <p:cNvCxnSpPr>
            <a:stCxn id="8" idx="2"/>
            <a:endCxn id="9" idx="4"/>
          </p:cNvCxnSpPr>
          <p:nvPr/>
        </p:nvCxnSpPr>
        <p:spPr>
          <a:xfrm rot="10800000" flipV="1">
            <a:off x="1056985" y="1770339"/>
            <a:ext cx="7705940" cy="3889925"/>
          </a:xfrm>
          <a:prstGeom prst="bentConnector4">
            <a:avLst>
              <a:gd name="adj1" fmla="val 5729"/>
              <a:gd name="adj2" fmla="val 12677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6A8657D-6E02-3D44-6A4C-1AE974CF7533}"/>
              </a:ext>
            </a:extLst>
          </p:cNvPr>
          <p:cNvSpPr/>
          <p:nvPr/>
        </p:nvSpPr>
        <p:spPr>
          <a:xfrm>
            <a:off x="990385" y="5255453"/>
            <a:ext cx="133200" cy="1333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5FD73BD-9386-2507-55C1-E8DEA2D3D2FB}"/>
              </a:ext>
            </a:extLst>
          </p:cNvPr>
          <p:cNvCxnSpPr>
            <a:cxnSpLocks/>
            <a:stCxn id="19" idx="2"/>
            <a:endCxn id="15" idx="2"/>
          </p:cNvCxnSpPr>
          <p:nvPr/>
        </p:nvCxnSpPr>
        <p:spPr>
          <a:xfrm rot="10800000" flipV="1">
            <a:off x="990385" y="1633178"/>
            <a:ext cx="7772540" cy="3688949"/>
          </a:xfrm>
          <a:prstGeom prst="bentConnector3">
            <a:avLst>
              <a:gd name="adj1" fmla="val 10294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C3A22EA-DD99-1159-B5EF-FA972CDC432C}"/>
              </a:ext>
            </a:extLst>
          </p:cNvPr>
          <p:cNvSpPr/>
          <p:nvPr/>
        </p:nvSpPr>
        <p:spPr>
          <a:xfrm>
            <a:off x="8762925" y="1566504"/>
            <a:ext cx="133200" cy="1333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396E651-DC35-E7D5-4BD9-CD77BC1497C4}"/>
              </a:ext>
            </a:extLst>
          </p:cNvPr>
          <p:cNvSpPr/>
          <p:nvPr/>
        </p:nvSpPr>
        <p:spPr>
          <a:xfrm>
            <a:off x="8762925" y="1414699"/>
            <a:ext cx="133200" cy="1333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D81C1E4-99CD-2DAB-3BE1-97D224D6372A}"/>
              </a:ext>
            </a:extLst>
          </p:cNvPr>
          <p:cNvSpPr/>
          <p:nvPr/>
        </p:nvSpPr>
        <p:spPr>
          <a:xfrm>
            <a:off x="990385" y="4983991"/>
            <a:ext cx="133200" cy="1333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124D1B1-1E0F-CCF8-A957-E406C3EAC330}"/>
              </a:ext>
            </a:extLst>
          </p:cNvPr>
          <p:cNvCxnSpPr>
            <a:cxnSpLocks/>
            <a:stCxn id="22" idx="2"/>
            <a:endCxn id="24" idx="2"/>
          </p:cNvCxnSpPr>
          <p:nvPr/>
        </p:nvCxnSpPr>
        <p:spPr>
          <a:xfrm rot="10800000" flipV="1">
            <a:off x="990385" y="1481374"/>
            <a:ext cx="7772540" cy="3569292"/>
          </a:xfrm>
          <a:prstGeom prst="bentConnector3">
            <a:avLst>
              <a:gd name="adj1" fmla="val 105065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D998F622-B379-ED86-0F79-2B2EF2BA564D}"/>
              </a:ext>
            </a:extLst>
          </p:cNvPr>
          <p:cNvSpPr/>
          <p:nvPr/>
        </p:nvSpPr>
        <p:spPr>
          <a:xfrm>
            <a:off x="8762925" y="1256821"/>
            <a:ext cx="133200" cy="13335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57F2B47-626C-FA75-8E71-22BCDDBD0C91}"/>
              </a:ext>
            </a:extLst>
          </p:cNvPr>
          <p:cNvSpPr/>
          <p:nvPr/>
        </p:nvSpPr>
        <p:spPr>
          <a:xfrm>
            <a:off x="990385" y="4728756"/>
            <a:ext cx="133200" cy="13335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077BB0A-627A-52B8-6FDB-900AABD4E0ED}"/>
              </a:ext>
            </a:extLst>
          </p:cNvPr>
          <p:cNvCxnSpPr>
            <a:cxnSpLocks/>
            <a:stCxn id="30" idx="2"/>
            <a:endCxn id="32" idx="2"/>
          </p:cNvCxnSpPr>
          <p:nvPr/>
        </p:nvCxnSpPr>
        <p:spPr>
          <a:xfrm rot="10800000" flipV="1">
            <a:off x="990385" y="1323495"/>
            <a:ext cx="7772540" cy="3471935"/>
          </a:xfrm>
          <a:prstGeom prst="bentConnector3">
            <a:avLst>
              <a:gd name="adj1" fmla="val 106862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4ABDF814-8D22-C457-551C-1233979C0410}"/>
              </a:ext>
            </a:extLst>
          </p:cNvPr>
          <p:cNvSpPr/>
          <p:nvPr/>
        </p:nvSpPr>
        <p:spPr>
          <a:xfrm>
            <a:off x="8918653" y="1566504"/>
            <a:ext cx="133200" cy="1333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0D0CF4C-D244-5EE2-2DEB-824731BDEA38}"/>
              </a:ext>
            </a:extLst>
          </p:cNvPr>
          <p:cNvSpPr/>
          <p:nvPr/>
        </p:nvSpPr>
        <p:spPr>
          <a:xfrm>
            <a:off x="7191453" y="3941404"/>
            <a:ext cx="133200" cy="1333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E11B65AB-85EC-ABB4-6926-8400FB59E20B}"/>
              </a:ext>
            </a:extLst>
          </p:cNvPr>
          <p:cNvCxnSpPr>
            <a:cxnSpLocks/>
            <a:stCxn id="38" idx="6"/>
            <a:endCxn id="39" idx="6"/>
          </p:cNvCxnSpPr>
          <p:nvPr/>
        </p:nvCxnSpPr>
        <p:spPr>
          <a:xfrm flipH="1">
            <a:off x="7324653" y="1633179"/>
            <a:ext cx="1727200" cy="2374900"/>
          </a:xfrm>
          <a:prstGeom prst="bentConnector3">
            <a:avLst>
              <a:gd name="adj1" fmla="val -13235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BA1DE951-4B71-C9FF-3EC6-F9A6B26C2CE1}"/>
              </a:ext>
            </a:extLst>
          </p:cNvPr>
          <p:cNvSpPr/>
          <p:nvPr/>
        </p:nvSpPr>
        <p:spPr>
          <a:xfrm>
            <a:off x="8101884" y="4214071"/>
            <a:ext cx="133200" cy="13335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7F62005-60E0-2E84-32AC-C337ADE00970}"/>
              </a:ext>
            </a:extLst>
          </p:cNvPr>
          <p:cNvSpPr/>
          <p:nvPr/>
        </p:nvSpPr>
        <p:spPr>
          <a:xfrm>
            <a:off x="8918653" y="1413745"/>
            <a:ext cx="133200" cy="13335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351F40C-A524-EF21-26E3-2035962EB00C}"/>
              </a:ext>
            </a:extLst>
          </p:cNvPr>
          <p:cNvCxnSpPr>
            <a:cxnSpLocks/>
            <a:stCxn id="46" idx="6"/>
            <a:endCxn id="44" idx="6"/>
          </p:cNvCxnSpPr>
          <p:nvPr/>
        </p:nvCxnSpPr>
        <p:spPr>
          <a:xfrm flipH="1">
            <a:off x="8235084" y="1480420"/>
            <a:ext cx="816769" cy="2800326"/>
          </a:xfrm>
          <a:prstGeom prst="bentConnector3">
            <a:avLst>
              <a:gd name="adj1" fmla="val -48202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E8E72425-5104-B5F2-E34D-00CAA7DD4533}"/>
              </a:ext>
            </a:extLst>
          </p:cNvPr>
          <p:cNvSpPr/>
          <p:nvPr/>
        </p:nvSpPr>
        <p:spPr>
          <a:xfrm>
            <a:off x="8918653" y="1262813"/>
            <a:ext cx="133200" cy="13335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1AF95CC-900A-620A-EE9D-E2EFADEC8375}"/>
              </a:ext>
            </a:extLst>
          </p:cNvPr>
          <p:cNvSpPr/>
          <p:nvPr/>
        </p:nvSpPr>
        <p:spPr>
          <a:xfrm>
            <a:off x="7191453" y="2107363"/>
            <a:ext cx="133200" cy="13335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F4B666DB-F4C7-BC29-1CA4-7250C24725CB}"/>
              </a:ext>
            </a:extLst>
          </p:cNvPr>
          <p:cNvCxnSpPr>
            <a:cxnSpLocks/>
            <a:stCxn id="52" idx="6"/>
            <a:endCxn id="53" idx="6"/>
          </p:cNvCxnSpPr>
          <p:nvPr/>
        </p:nvCxnSpPr>
        <p:spPr>
          <a:xfrm flipH="1">
            <a:off x="7324653" y="1329488"/>
            <a:ext cx="1727200" cy="844550"/>
          </a:xfrm>
          <a:prstGeom prst="bentConnector3">
            <a:avLst>
              <a:gd name="adj1" fmla="val -30514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C5A54E15-1805-46AF-9329-07F39FBA65DA}"/>
              </a:ext>
            </a:extLst>
          </p:cNvPr>
          <p:cNvSpPr/>
          <p:nvPr/>
        </p:nvSpPr>
        <p:spPr>
          <a:xfrm>
            <a:off x="7191453" y="3668737"/>
            <a:ext cx="133200" cy="1333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0237B60-CF1D-F02E-B44C-D364CD9285A5}"/>
              </a:ext>
            </a:extLst>
          </p:cNvPr>
          <p:cNvSpPr/>
          <p:nvPr/>
        </p:nvSpPr>
        <p:spPr>
          <a:xfrm>
            <a:off x="8918653" y="1110054"/>
            <a:ext cx="133200" cy="1333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2BA706A8-C759-B08C-1866-D2B5691F38E4}"/>
              </a:ext>
            </a:extLst>
          </p:cNvPr>
          <p:cNvCxnSpPr>
            <a:cxnSpLocks/>
            <a:stCxn id="61" idx="6"/>
            <a:endCxn id="59" idx="6"/>
          </p:cNvCxnSpPr>
          <p:nvPr/>
        </p:nvCxnSpPr>
        <p:spPr>
          <a:xfrm flipH="1">
            <a:off x="7324653" y="1176729"/>
            <a:ext cx="1727200" cy="2558683"/>
          </a:xfrm>
          <a:prstGeom prst="bentConnector3">
            <a:avLst>
              <a:gd name="adj1" fmla="val -38970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B4B11BD-8BAD-A355-AE84-D858A7F496E1}"/>
              </a:ext>
            </a:extLst>
          </p:cNvPr>
          <p:cNvSpPr txBox="1"/>
          <p:nvPr/>
        </p:nvSpPr>
        <p:spPr>
          <a:xfrm>
            <a:off x="6036266" y="6385365"/>
            <a:ext cx="410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5V</a:t>
            </a:r>
            <a:endParaRPr lang="en-ID" sz="1600" b="1" i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603EC5A-D5FE-EB97-2DD1-3E3E7104CB3E}"/>
              </a:ext>
            </a:extLst>
          </p:cNvPr>
          <p:cNvSpPr txBox="1"/>
          <p:nvPr/>
        </p:nvSpPr>
        <p:spPr>
          <a:xfrm>
            <a:off x="423967" y="5270326"/>
            <a:ext cx="580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GND</a:t>
            </a:r>
            <a:endParaRPr lang="en-ID" sz="1600" b="1" i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8E66E2B-048A-0E1A-D2C8-B5FE153E4216}"/>
              </a:ext>
            </a:extLst>
          </p:cNvPr>
          <p:cNvSpPr txBox="1"/>
          <p:nvPr/>
        </p:nvSpPr>
        <p:spPr>
          <a:xfrm>
            <a:off x="10632" y="4728756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INT</a:t>
            </a:r>
            <a:endParaRPr lang="en-ID" sz="1600" b="1" i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467FAA6-4299-E3D0-69F1-812223EC26F2}"/>
              </a:ext>
            </a:extLst>
          </p:cNvPr>
          <p:cNvSpPr txBox="1"/>
          <p:nvPr/>
        </p:nvSpPr>
        <p:spPr>
          <a:xfrm>
            <a:off x="175860" y="4999541"/>
            <a:ext cx="492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RST</a:t>
            </a:r>
            <a:endParaRPr lang="en-ID" sz="1600" b="1" i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C858F63-D78D-E710-5426-24E1BD6C6C45}"/>
              </a:ext>
            </a:extLst>
          </p:cNvPr>
          <p:cNvSpPr txBox="1"/>
          <p:nvPr/>
        </p:nvSpPr>
        <p:spPr>
          <a:xfrm>
            <a:off x="7308264" y="3436580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SCLK</a:t>
            </a:r>
            <a:endParaRPr lang="en-ID" sz="1600" b="1" i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C18DDE3-1398-B658-36FC-2A50E3D16DAD}"/>
              </a:ext>
            </a:extLst>
          </p:cNvPr>
          <p:cNvSpPr txBox="1"/>
          <p:nvPr/>
        </p:nvSpPr>
        <p:spPr>
          <a:xfrm>
            <a:off x="7613308" y="3715302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MISO</a:t>
            </a:r>
            <a:endParaRPr lang="en-ID" sz="1600" b="1" i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F037E2-700F-7B98-4248-E2F621C57711}"/>
              </a:ext>
            </a:extLst>
          </p:cNvPr>
          <p:cNvSpPr txBox="1"/>
          <p:nvPr/>
        </p:nvSpPr>
        <p:spPr>
          <a:xfrm>
            <a:off x="8310708" y="3995414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MOSI</a:t>
            </a:r>
            <a:endParaRPr lang="en-ID" sz="1600" b="1" i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0FD9039-02F3-CEC1-666B-DF4CAEA0556F}"/>
              </a:ext>
            </a:extLst>
          </p:cNvPr>
          <p:cNvSpPr txBox="1"/>
          <p:nvPr/>
        </p:nvSpPr>
        <p:spPr>
          <a:xfrm>
            <a:off x="7330754" y="1884640"/>
            <a:ext cx="482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SCS</a:t>
            </a:r>
            <a:endParaRPr lang="en-ID" sz="1600" b="1" i="1" dirty="0"/>
          </a:p>
        </p:txBody>
      </p:sp>
    </p:spTree>
    <p:extLst>
      <p:ext uri="{BB962C8B-B14F-4D97-AF65-F5344CB8AC3E}">
        <p14:creationId xmlns:p14="http://schemas.microsoft.com/office/powerpoint/2010/main" val="221143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Yaser Ali Husen</dc:creator>
  <cp:lastModifiedBy>Yaser Ali Husen</cp:lastModifiedBy>
  <cp:revision>7</cp:revision>
  <dcterms:created xsi:type="dcterms:W3CDTF">2023-11-30T10:05:10Z</dcterms:created>
  <dcterms:modified xsi:type="dcterms:W3CDTF">2023-11-30T10:30:24Z</dcterms:modified>
</cp:coreProperties>
</file>