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3.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4.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5.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59" r:id="rId4"/>
    <p:sldId id="260" r:id="rId5"/>
    <p:sldId id="261" r:id="rId6"/>
    <p:sldId id="262" r:id="rId7"/>
    <p:sldId id="263" r:id="rId8"/>
    <p:sldId id="273" r:id="rId9"/>
    <p:sldId id="274" r:id="rId10"/>
    <p:sldId id="275" r:id="rId11"/>
    <p:sldId id="277" r:id="rId12"/>
    <p:sldId id="276" r:id="rId13"/>
    <p:sldId id="266" r:id="rId14"/>
    <p:sldId id="271" r:id="rId15"/>
    <p:sldId id="270" r:id="rId16"/>
    <p:sldId id="269" r:id="rId17"/>
    <p:sldId id="268" r:id="rId18"/>
    <p:sldId id="258" r:id="rId19"/>
    <p:sldId id="265" r:id="rId20"/>
    <p:sldId id="267"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F1B7114-7D9D-4271-BB66-24E0FDE70917}">
          <p14:sldIdLst>
            <p14:sldId id="256"/>
            <p14:sldId id="257"/>
            <p14:sldId id="259"/>
            <p14:sldId id="260"/>
            <p14:sldId id="261"/>
            <p14:sldId id="262"/>
            <p14:sldId id="263"/>
            <p14:sldId id="273"/>
            <p14:sldId id="274"/>
            <p14:sldId id="275"/>
            <p14:sldId id="277"/>
            <p14:sldId id="276"/>
            <p14:sldId id="266"/>
            <p14:sldId id="271"/>
            <p14:sldId id="270"/>
            <p14:sldId id="269"/>
            <p14:sldId id="268"/>
          </p14:sldIdLst>
        </p14:section>
        <p14:section name="RECURSOS" id="{065484CB-A299-47FE-9949-CBF153EDBF45}">
          <p14:sldIdLst>
            <p14:sldId id="258"/>
            <p14:sldId id="265"/>
            <p14:sldId id="2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EF"/>
    <a:srgbClr val="97999B"/>
    <a:srgbClr val="25282A"/>
    <a:srgbClr val="E1E1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5" autoAdjust="0"/>
    <p:restoredTop sz="94660"/>
  </p:normalViewPr>
  <p:slideViewPr>
    <p:cSldViewPr snapToGrid="0">
      <p:cViewPr varScale="1">
        <p:scale>
          <a:sx n="95" d="100"/>
          <a:sy n="95" d="100"/>
        </p:scale>
        <p:origin x="208" y="4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package" Target="../embeddings/Hoja_de_c_lculo_de_Microsoft_Excel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3" Type="http://schemas.openxmlformats.org/officeDocument/2006/relationships/package" Target="../embeddings/Hoja_de_c_lculo_de_Microsoft_Excel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3.xml"/></Relationships>
</file>

<file path=ppt/charts/_rels/chart7.xml.rels><?xml version="1.0" encoding="UTF-8" standalone="yes"?>
<Relationships xmlns="http://schemas.openxmlformats.org/package/2006/relationships"><Relationship Id="rId3" Type="http://schemas.openxmlformats.org/officeDocument/2006/relationships/package" Target="../embeddings/Hoja_de_c_lculo_de_Microsoft_Excel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4.xml"/></Relationships>
</file>

<file path=ppt/charts/_rels/chart8.xml.rels><?xml version="1.0" encoding="UTF-8" standalone="yes"?>
<Relationships xmlns="http://schemas.openxmlformats.org/package/2006/relationships"><Relationship Id="rId3" Type="http://schemas.openxmlformats.org/officeDocument/2006/relationships/package" Target="../embeddings/Hoja_de_c_lculo_de_Microsoft_Excel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Hoja_de_c_lculo_de_Microsoft_Excel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B959-4F57-8854-C047379EEC67}"/>
              </c:ext>
            </c:extLst>
          </c:dPt>
          <c:dPt>
            <c:idx val="1"/>
            <c:bubble3D val="0"/>
            <c:spPr>
              <a:solidFill>
                <a:schemeClr val="accent2"/>
              </a:solidFill>
              <a:ln w="19050">
                <a:noFill/>
              </a:ln>
              <a:effectLst/>
            </c:spPr>
            <c:extLst>
              <c:ext xmlns:c16="http://schemas.microsoft.com/office/drawing/2014/chart" uri="{C3380CC4-5D6E-409C-BE32-E72D297353CC}">
                <c16:uniqueId val="{00000003-B959-4F57-8854-C047379EEC67}"/>
              </c:ext>
            </c:extLst>
          </c:dPt>
          <c:dPt>
            <c:idx val="2"/>
            <c:bubble3D val="0"/>
            <c:spPr>
              <a:solidFill>
                <a:schemeClr val="accent3"/>
              </a:solidFill>
              <a:ln w="19050">
                <a:noFill/>
              </a:ln>
              <a:effectLst/>
            </c:spPr>
            <c:extLst>
              <c:ext xmlns:c16="http://schemas.microsoft.com/office/drawing/2014/chart" uri="{C3380CC4-5D6E-409C-BE32-E72D297353CC}">
                <c16:uniqueId val="{00000005-B959-4F57-8854-C047379EEC67}"/>
              </c:ext>
            </c:extLst>
          </c:dPt>
          <c:dPt>
            <c:idx val="3"/>
            <c:bubble3D val="0"/>
            <c:spPr>
              <a:solidFill>
                <a:schemeClr val="accent4"/>
              </a:solidFill>
              <a:ln w="19050">
                <a:noFill/>
              </a:ln>
              <a:effectLst/>
            </c:spPr>
            <c:extLst>
              <c:ext xmlns:c16="http://schemas.microsoft.com/office/drawing/2014/chart" uri="{C3380CC4-5D6E-409C-BE32-E72D297353CC}">
                <c16:uniqueId val="{00000007-B959-4F57-8854-C047379EEC67}"/>
              </c:ext>
            </c:extLst>
          </c:dPt>
          <c:cat>
            <c:strRef>
              <c:f>Hoja1!$A$2:$A$5</c:f>
              <c:strCache>
                <c:ptCount val="4"/>
                <c:pt idx="0">
                  <c:v>1er trim.</c:v>
                </c:pt>
                <c:pt idx="1">
                  <c:v>2º trim.</c:v>
                </c:pt>
                <c:pt idx="2">
                  <c:v>3er trim.</c:v>
                </c:pt>
                <c:pt idx="3">
                  <c:v>4º trim.</c:v>
                </c:pt>
              </c:strCache>
            </c:strRef>
          </c:cat>
          <c:val>
            <c:numRef>
              <c:f>Hoja1!$B$2:$B$5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A92F-4EF3-9DC4-6826A067A925}"/>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accent3"/>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BF0-4408-9E62-B11F0A945D40}"/>
              </c:ext>
            </c:extLst>
          </c:dPt>
          <c:dPt>
            <c:idx val="1"/>
            <c:bubble3D val="0"/>
            <c:spPr>
              <a:solidFill>
                <a:schemeClr val="accent2"/>
              </a:solidFill>
              <a:ln w="19050">
                <a:noFill/>
              </a:ln>
              <a:effectLst/>
            </c:spPr>
            <c:extLst>
              <c:ext xmlns:c16="http://schemas.microsoft.com/office/drawing/2014/chart" uri="{C3380CC4-5D6E-409C-BE32-E72D297353CC}">
                <c16:uniqueId val="{00000003-DBF0-4408-9E62-B11F0A945D40}"/>
              </c:ext>
            </c:extLst>
          </c:dPt>
          <c:dPt>
            <c:idx val="2"/>
            <c:bubble3D val="0"/>
            <c:spPr>
              <a:solidFill>
                <a:schemeClr val="accent3"/>
              </a:solidFill>
              <a:ln w="19050">
                <a:noFill/>
              </a:ln>
              <a:effectLst/>
            </c:spPr>
            <c:extLst>
              <c:ext xmlns:c16="http://schemas.microsoft.com/office/drawing/2014/chart" uri="{C3380CC4-5D6E-409C-BE32-E72D297353CC}">
                <c16:uniqueId val="{00000005-DBF0-4408-9E62-B11F0A945D40}"/>
              </c:ext>
            </c:extLst>
          </c:dPt>
          <c:dPt>
            <c:idx val="3"/>
            <c:bubble3D val="0"/>
            <c:spPr>
              <a:solidFill>
                <a:schemeClr val="accent4"/>
              </a:solidFill>
              <a:ln w="19050">
                <a:noFill/>
              </a:ln>
              <a:effectLst/>
            </c:spPr>
            <c:extLst>
              <c:ext xmlns:c16="http://schemas.microsoft.com/office/drawing/2014/chart" uri="{C3380CC4-5D6E-409C-BE32-E72D297353CC}">
                <c16:uniqueId val="{00000007-DBF0-4408-9E62-B11F0A945D40}"/>
              </c:ext>
            </c:extLst>
          </c:dPt>
          <c:cat>
            <c:strRef>
              <c:f>Hoja1!$A$2:$A$5</c:f>
              <c:strCache>
                <c:ptCount val="4"/>
                <c:pt idx="0">
                  <c:v>1er trim.</c:v>
                </c:pt>
                <c:pt idx="1">
                  <c:v>2º trim.</c:v>
                </c:pt>
                <c:pt idx="2">
                  <c:v>3er trim.</c:v>
                </c:pt>
                <c:pt idx="3">
                  <c:v>4º trim.</c:v>
                </c:pt>
              </c:strCache>
            </c:strRef>
          </c:cat>
          <c:val>
            <c:numRef>
              <c:f>Hoja1!$B$2:$B$5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DBF0-4408-9E62-B11F0A945D4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accent3"/>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4ACD-4765-8C50-32005FD3417D}"/>
              </c:ext>
            </c:extLst>
          </c:dPt>
          <c:dPt>
            <c:idx val="1"/>
            <c:bubble3D val="0"/>
            <c:spPr>
              <a:solidFill>
                <a:schemeClr val="accent2"/>
              </a:solidFill>
              <a:ln w="19050">
                <a:noFill/>
              </a:ln>
              <a:effectLst/>
            </c:spPr>
            <c:extLst>
              <c:ext xmlns:c16="http://schemas.microsoft.com/office/drawing/2014/chart" uri="{C3380CC4-5D6E-409C-BE32-E72D297353CC}">
                <c16:uniqueId val="{00000003-4ACD-4765-8C50-32005FD3417D}"/>
              </c:ext>
            </c:extLst>
          </c:dPt>
          <c:dPt>
            <c:idx val="2"/>
            <c:bubble3D val="0"/>
            <c:spPr>
              <a:solidFill>
                <a:schemeClr val="accent3"/>
              </a:solidFill>
              <a:ln w="19050">
                <a:noFill/>
              </a:ln>
              <a:effectLst/>
            </c:spPr>
            <c:extLst>
              <c:ext xmlns:c16="http://schemas.microsoft.com/office/drawing/2014/chart" uri="{C3380CC4-5D6E-409C-BE32-E72D297353CC}">
                <c16:uniqueId val="{00000005-4ACD-4765-8C50-32005FD3417D}"/>
              </c:ext>
            </c:extLst>
          </c:dPt>
          <c:dPt>
            <c:idx val="3"/>
            <c:bubble3D val="0"/>
            <c:spPr>
              <a:solidFill>
                <a:schemeClr val="accent4"/>
              </a:solidFill>
              <a:ln w="19050">
                <a:noFill/>
              </a:ln>
              <a:effectLst/>
            </c:spPr>
            <c:extLst>
              <c:ext xmlns:c16="http://schemas.microsoft.com/office/drawing/2014/chart" uri="{C3380CC4-5D6E-409C-BE32-E72D297353CC}">
                <c16:uniqueId val="{00000007-4ACD-4765-8C50-32005FD3417D}"/>
              </c:ext>
            </c:extLst>
          </c:dPt>
          <c:cat>
            <c:strRef>
              <c:f>Hoja1!$A$2:$A$5</c:f>
              <c:strCache>
                <c:ptCount val="4"/>
                <c:pt idx="0">
                  <c:v>1er trim.</c:v>
                </c:pt>
                <c:pt idx="1">
                  <c:v>2º trim.</c:v>
                </c:pt>
                <c:pt idx="2">
                  <c:v>3er trim.</c:v>
                </c:pt>
                <c:pt idx="3">
                  <c:v>4º trim.</c:v>
                </c:pt>
              </c:strCache>
            </c:strRef>
          </c:cat>
          <c:val>
            <c:numRef>
              <c:f>Hoja1!$B$2:$B$5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ACD-4765-8C50-32005FD3417D}"/>
            </c:ext>
          </c:extLst>
        </c:ser>
        <c:dLbls>
          <c:showLegendKey val="0"/>
          <c:showVal val="0"/>
          <c:showCatName val="0"/>
          <c:showSerName val="0"/>
          <c:showPercent val="0"/>
          <c:showBubbleSize val="0"/>
          <c:showLeaderLines val="1"/>
        </c:dLbls>
        <c:firstSliceAng val="0"/>
        <c:holeSize val="73"/>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accent3"/>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3"/>
                </a:solidFill>
                <a:latin typeface="+mn-lt"/>
                <a:ea typeface="+mn-ea"/>
                <a:cs typeface="+mn-cs"/>
              </a:defRPr>
            </a:pPr>
            <a:r>
              <a:rPr lang="es-ES" sz="1400" b="0" i="0" u="none" kern="1200" spc="0" baseline="0" dirty="0">
                <a:solidFill>
                  <a:schemeClr val="accent3"/>
                </a:solidFill>
                <a:effectLst/>
              </a:rPr>
              <a:t>Título del gráfico</a:t>
            </a:r>
            <a:endParaRPr lang="es-ES" sz="1400" u="none" dirty="0">
              <a:solidFill>
                <a:schemeClr val="accent3"/>
              </a:solidFill>
              <a:effectLst/>
            </a:endParaRPr>
          </a:p>
        </c:rich>
      </c:tx>
      <c:layout>
        <c:manualLayout>
          <c:xMode val="edge"/>
          <c:yMode val="edge"/>
          <c:x val="0.28172287229036608"/>
          <c:y val="3.71747320711682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accent3"/>
              </a:solidFill>
              <a:latin typeface="+mn-lt"/>
              <a:ea typeface="+mn-ea"/>
              <a:cs typeface="+mn-cs"/>
            </a:defRPr>
          </a:pPr>
          <a:endParaRPr lang="es-ES"/>
        </a:p>
      </c:txPr>
    </c:title>
    <c:autoTitleDeleted val="0"/>
    <c:plotArea>
      <c:layout>
        <c:manualLayout>
          <c:layoutTarget val="inner"/>
          <c:xMode val="edge"/>
          <c:yMode val="edge"/>
          <c:x val="4.3824701195219126E-2"/>
          <c:y val="0.16796349859453291"/>
          <c:w val="0.91235059760956172"/>
          <c:h val="0.63634406458686332"/>
        </c:manualLayout>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3FE-43DB-A38A-93BA2FA98835}"/>
            </c:ext>
          </c:extLst>
        </c:ser>
        <c:dLbls>
          <c:showLegendKey val="0"/>
          <c:showVal val="0"/>
          <c:showCatName val="0"/>
          <c:showSerName val="0"/>
          <c:showPercent val="0"/>
          <c:showBubbleSize val="0"/>
        </c:dLbls>
        <c:gapWidth val="139"/>
        <c:overlap val="-27"/>
        <c:axId val="302508672"/>
        <c:axId val="302510464"/>
      </c:barChart>
      <c:catAx>
        <c:axId val="30250867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accent3">
                    <a:lumMod val="75000"/>
                  </a:schemeClr>
                </a:solidFill>
                <a:latin typeface="+mn-lt"/>
                <a:ea typeface="+mn-ea"/>
                <a:cs typeface="+mn-cs"/>
              </a:defRPr>
            </a:pPr>
            <a:endParaRPr lang="es-ES"/>
          </a:p>
        </c:txPr>
        <c:crossAx val="302510464"/>
        <c:crosses val="autoZero"/>
        <c:auto val="1"/>
        <c:lblAlgn val="ctr"/>
        <c:lblOffset val="100"/>
        <c:noMultiLvlLbl val="0"/>
      </c:catAx>
      <c:valAx>
        <c:axId val="302510464"/>
        <c:scaling>
          <c:orientation val="minMax"/>
        </c:scaling>
        <c:delete val="1"/>
        <c:axPos val="l"/>
        <c:numFmt formatCode="General" sourceLinked="1"/>
        <c:majorTickMark val="none"/>
        <c:minorTickMark val="none"/>
        <c:tickLblPos val="nextTo"/>
        <c:crossAx val="30250867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accent3"/>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3"/>
                </a:solidFill>
                <a:latin typeface="+mn-lt"/>
                <a:ea typeface="+mn-ea"/>
                <a:cs typeface="+mn-cs"/>
              </a:defRPr>
            </a:pPr>
            <a:r>
              <a:rPr lang="es-ES" sz="1400" b="0" i="0" u="none" kern="1200" spc="0" baseline="0" dirty="0">
                <a:solidFill>
                  <a:schemeClr val="accent3"/>
                </a:solidFill>
                <a:effectLst/>
              </a:rPr>
              <a:t>Título del gráfico</a:t>
            </a:r>
            <a:endParaRPr lang="es-ES" sz="1400" u="none" dirty="0">
              <a:solidFill>
                <a:schemeClr val="accent3"/>
              </a:solidFill>
              <a:effectLst/>
            </a:endParaRPr>
          </a:p>
        </c:rich>
      </c:tx>
      <c:layout>
        <c:manualLayout>
          <c:xMode val="edge"/>
          <c:yMode val="edge"/>
          <c:x val="0.28172287229036608"/>
          <c:y val="3.71747320711682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accent3"/>
              </a:solidFill>
              <a:latin typeface="+mn-lt"/>
              <a:ea typeface="+mn-ea"/>
              <a:cs typeface="+mn-cs"/>
            </a:defRPr>
          </a:pPr>
          <a:endParaRPr lang="es-ES"/>
        </a:p>
      </c:txPr>
    </c:title>
    <c:autoTitleDeleted val="0"/>
    <c:plotArea>
      <c:layout>
        <c:manualLayout>
          <c:layoutTarget val="inner"/>
          <c:xMode val="edge"/>
          <c:yMode val="edge"/>
          <c:x val="4.3824701195219126E-2"/>
          <c:y val="0.16796349859453291"/>
          <c:w val="0.91235059760956172"/>
          <c:h val="0.63634406458686332"/>
        </c:manualLayout>
      </c:layout>
      <c:barChart>
        <c:barDir val="col"/>
        <c:grouping val="stacked"/>
        <c:varyColors val="0"/>
        <c:ser>
          <c:idx val="0"/>
          <c:order val="0"/>
          <c:tx>
            <c:strRef>
              <c:f>Hoja1!$B$1</c:f>
              <c:strCache>
                <c:ptCount val="1"/>
                <c:pt idx="0">
                  <c:v>Serie 1</c:v>
                </c:pt>
              </c:strCache>
            </c:strRef>
          </c:tx>
          <c:spPr>
            <a:solidFill>
              <a:schemeClr val="accent1"/>
            </a:solidFill>
            <a:ln>
              <a:noFill/>
            </a:ln>
            <a:effectLst/>
          </c:spPr>
          <c:invertIfNegative val="0"/>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140-4C6A-9297-E5307097C76D}"/>
            </c:ext>
          </c:extLst>
        </c:ser>
        <c:ser>
          <c:idx val="1"/>
          <c:order val="1"/>
          <c:tx>
            <c:strRef>
              <c:f>Hoja1!$C$1</c:f>
              <c:strCache>
                <c:ptCount val="1"/>
                <c:pt idx="0">
                  <c:v>serie 2</c:v>
                </c:pt>
              </c:strCache>
            </c:strRef>
          </c:tx>
          <c:spPr>
            <a:solidFill>
              <a:schemeClr val="accent2"/>
            </a:solidFill>
            <a:ln>
              <a:noFill/>
            </a:ln>
            <a:effectLst/>
          </c:spPr>
          <c:invertIfNegative val="0"/>
          <c:cat>
            <c:strRef>
              <c:f>Hoja1!$A$2:$A$5</c:f>
              <c:strCache>
                <c:ptCount val="4"/>
                <c:pt idx="0">
                  <c:v>Categoría 1</c:v>
                </c:pt>
                <c:pt idx="1">
                  <c:v>Categoría 2</c:v>
                </c:pt>
                <c:pt idx="2">
                  <c:v>Categoría 3</c:v>
                </c:pt>
                <c:pt idx="3">
                  <c:v>Categoría 4</c:v>
                </c:pt>
              </c:strCache>
            </c:strRef>
          </c:cat>
          <c:val>
            <c:numRef>
              <c:f>Hoja1!$C$2:$C$5</c:f>
              <c:numCache>
                <c:formatCode>General</c:formatCode>
                <c:ptCount val="4"/>
                <c:pt idx="0">
                  <c:v>3</c:v>
                </c:pt>
                <c:pt idx="1">
                  <c:v>2</c:v>
                </c:pt>
                <c:pt idx="2">
                  <c:v>1</c:v>
                </c:pt>
                <c:pt idx="3">
                  <c:v>4</c:v>
                </c:pt>
              </c:numCache>
            </c:numRef>
          </c:val>
          <c:extLst>
            <c:ext xmlns:c16="http://schemas.microsoft.com/office/drawing/2014/chart" uri="{C3380CC4-5D6E-409C-BE32-E72D297353CC}">
              <c16:uniqueId val="{00000001-5140-4C6A-9297-E5307097C76D}"/>
            </c:ext>
          </c:extLst>
        </c:ser>
        <c:dLbls>
          <c:showLegendKey val="0"/>
          <c:showVal val="0"/>
          <c:showCatName val="0"/>
          <c:showSerName val="0"/>
          <c:showPercent val="0"/>
          <c:showBubbleSize val="0"/>
        </c:dLbls>
        <c:gapWidth val="139"/>
        <c:overlap val="100"/>
        <c:axId val="302652032"/>
        <c:axId val="302657920"/>
      </c:barChart>
      <c:catAx>
        <c:axId val="30265203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accent3">
                    <a:lumMod val="75000"/>
                  </a:schemeClr>
                </a:solidFill>
                <a:latin typeface="+mn-lt"/>
                <a:ea typeface="+mn-ea"/>
                <a:cs typeface="+mn-cs"/>
              </a:defRPr>
            </a:pPr>
            <a:endParaRPr lang="es-ES"/>
          </a:p>
        </c:txPr>
        <c:crossAx val="302657920"/>
        <c:crosses val="autoZero"/>
        <c:auto val="1"/>
        <c:lblAlgn val="ctr"/>
        <c:lblOffset val="100"/>
        <c:noMultiLvlLbl val="0"/>
      </c:catAx>
      <c:valAx>
        <c:axId val="302657920"/>
        <c:scaling>
          <c:orientation val="minMax"/>
        </c:scaling>
        <c:delete val="1"/>
        <c:axPos val="l"/>
        <c:numFmt formatCode="General" sourceLinked="1"/>
        <c:majorTickMark val="none"/>
        <c:minorTickMark val="none"/>
        <c:tickLblPos val="nextTo"/>
        <c:crossAx val="30265203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accent3"/>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3"/>
                </a:solidFill>
                <a:latin typeface="+mn-lt"/>
                <a:ea typeface="+mn-ea"/>
                <a:cs typeface="+mn-cs"/>
              </a:defRPr>
            </a:pPr>
            <a:r>
              <a:rPr lang="es-ES" sz="1400" b="0" i="0" u="none" kern="1200" spc="0" baseline="0" dirty="0">
                <a:solidFill>
                  <a:schemeClr val="accent3"/>
                </a:solidFill>
                <a:effectLst/>
              </a:rPr>
              <a:t>Título del gráfico</a:t>
            </a:r>
            <a:endParaRPr lang="es-ES" sz="1400" u="none" dirty="0">
              <a:solidFill>
                <a:schemeClr val="accent3"/>
              </a:solidFill>
              <a:effectLst/>
            </a:endParaRPr>
          </a:p>
        </c:rich>
      </c:tx>
      <c:layout>
        <c:manualLayout>
          <c:xMode val="edge"/>
          <c:yMode val="edge"/>
          <c:x val="0.28172287229036608"/>
          <c:y val="3.71747320711682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accent3"/>
              </a:solidFill>
              <a:latin typeface="+mn-lt"/>
              <a:ea typeface="+mn-ea"/>
              <a:cs typeface="+mn-cs"/>
            </a:defRPr>
          </a:pPr>
          <a:endParaRPr lang="es-ES"/>
        </a:p>
      </c:txPr>
    </c:title>
    <c:autoTitleDeleted val="0"/>
    <c:plotArea>
      <c:layout>
        <c:manualLayout>
          <c:layoutTarget val="inner"/>
          <c:xMode val="edge"/>
          <c:yMode val="edge"/>
          <c:x val="4.3824701195219126E-2"/>
          <c:y val="0.16796349859453291"/>
          <c:w val="0.91235059760956172"/>
          <c:h val="0.63634406458686332"/>
        </c:manualLayout>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D90-4E21-9312-420C5758FC74}"/>
            </c:ext>
          </c:extLst>
        </c:ser>
        <c:ser>
          <c:idx val="1"/>
          <c:order val="1"/>
          <c:tx>
            <c:strRef>
              <c:f>Hoja1!$C$1</c:f>
              <c:strCache>
                <c:ptCount val="1"/>
                <c:pt idx="0">
                  <c:v>serie 2</c:v>
                </c:pt>
              </c:strCache>
            </c:strRef>
          </c:tx>
          <c:spPr>
            <a:solidFill>
              <a:schemeClr val="accent2"/>
            </a:solidFill>
            <a:ln>
              <a:noFill/>
            </a:ln>
            <a:effectLst/>
          </c:spPr>
          <c:invertIfNegative val="0"/>
          <c:cat>
            <c:strRef>
              <c:f>Hoja1!$A$2:$A$5</c:f>
              <c:strCache>
                <c:ptCount val="4"/>
                <c:pt idx="0">
                  <c:v>Categoría 1</c:v>
                </c:pt>
                <c:pt idx="1">
                  <c:v>Categoría 2</c:v>
                </c:pt>
                <c:pt idx="2">
                  <c:v>Categoría 3</c:v>
                </c:pt>
                <c:pt idx="3">
                  <c:v>Categoría 4</c:v>
                </c:pt>
              </c:strCache>
            </c:strRef>
          </c:cat>
          <c:val>
            <c:numRef>
              <c:f>Hoja1!$C$2:$C$5</c:f>
              <c:numCache>
                <c:formatCode>General</c:formatCode>
                <c:ptCount val="4"/>
                <c:pt idx="0">
                  <c:v>3</c:v>
                </c:pt>
                <c:pt idx="1">
                  <c:v>2</c:v>
                </c:pt>
                <c:pt idx="2">
                  <c:v>1</c:v>
                </c:pt>
                <c:pt idx="3">
                  <c:v>4</c:v>
                </c:pt>
              </c:numCache>
            </c:numRef>
          </c:val>
          <c:extLst>
            <c:ext xmlns:c16="http://schemas.microsoft.com/office/drawing/2014/chart" uri="{C3380CC4-5D6E-409C-BE32-E72D297353CC}">
              <c16:uniqueId val="{00000001-5D90-4E21-9312-420C5758FC74}"/>
            </c:ext>
          </c:extLst>
        </c:ser>
        <c:ser>
          <c:idx val="2"/>
          <c:order val="2"/>
          <c:tx>
            <c:strRef>
              <c:f>Hoja1!$D$1</c:f>
              <c:strCache>
                <c:ptCount val="1"/>
                <c:pt idx="0">
                  <c:v>serie 3</c:v>
                </c:pt>
              </c:strCache>
            </c:strRef>
          </c:tx>
          <c:spPr>
            <a:solidFill>
              <a:schemeClr val="accent3"/>
            </a:solidFill>
            <a:ln>
              <a:noFill/>
            </a:ln>
            <a:effectLst/>
          </c:spPr>
          <c:invertIfNegative val="0"/>
          <c:cat>
            <c:strRef>
              <c:f>Hoja1!$A$2:$A$5</c:f>
              <c:strCache>
                <c:ptCount val="4"/>
                <c:pt idx="0">
                  <c:v>Categoría 1</c:v>
                </c:pt>
                <c:pt idx="1">
                  <c:v>Categoría 2</c:v>
                </c:pt>
                <c:pt idx="2">
                  <c:v>Categoría 3</c:v>
                </c:pt>
                <c:pt idx="3">
                  <c:v>Categoría 4</c:v>
                </c:pt>
              </c:strCache>
            </c:strRef>
          </c:cat>
          <c:val>
            <c:numRef>
              <c:f>Hoja1!$D$2:$D$5</c:f>
              <c:numCache>
                <c:formatCode>General</c:formatCode>
                <c:ptCount val="4"/>
                <c:pt idx="0">
                  <c:v>3</c:v>
                </c:pt>
                <c:pt idx="1">
                  <c:v>4</c:v>
                </c:pt>
                <c:pt idx="2">
                  <c:v>2</c:v>
                </c:pt>
                <c:pt idx="3">
                  <c:v>5</c:v>
                </c:pt>
              </c:numCache>
            </c:numRef>
          </c:val>
          <c:extLst>
            <c:ext xmlns:c16="http://schemas.microsoft.com/office/drawing/2014/chart" uri="{C3380CC4-5D6E-409C-BE32-E72D297353CC}">
              <c16:uniqueId val="{00000002-5D90-4E21-9312-420C5758FC74}"/>
            </c:ext>
          </c:extLst>
        </c:ser>
        <c:dLbls>
          <c:showLegendKey val="0"/>
          <c:showVal val="0"/>
          <c:showCatName val="0"/>
          <c:showSerName val="0"/>
          <c:showPercent val="0"/>
          <c:showBubbleSize val="0"/>
        </c:dLbls>
        <c:gapWidth val="139"/>
        <c:overlap val="-27"/>
        <c:axId val="302694400"/>
        <c:axId val="302695936"/>
      </c:barChart>
      <c:catAx>
        <c:axId val="30269440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accent3">
                    <a:lumMod val="75000"/>
                  </a:schemeClr>
                </a:solidFill>
                <a:latin typeface="+mn-lt"/>
                <a:ea typeface="+mn-ea"/>
                <a:cs typeface="+mn-cs"/>
              </a:defRPr>
            </a:pPr>
            <a:endParaRPr lang="es-ES"/>
          </a:p>
        </c:txPr>
        <c:crossAx val="302695936"/>
        <c:crosses val="autoZero"/>
        <c:auto val="1"/>
        <c:lblAlgn val="ctr"/>
        <c:lblOffset val="100"/>
        <c:noMultiLvlLbl val="0"/>
      </c:catAx>
      <c:valAx>
        <c:axId val="302695936"/>
        <c:scaling>
          <c:orientation val="minMax"/>
        </c:scaling>
        <c:delete val="1"/>
        <c:axPos val="l"/>
        <c:numFmt formatCode="General" sourceLinked="1"/>
        <c:majorTickMark val="none"/>
        <c:minorTickMark val="none"/>
        <c:tickLblPos val="nextTo"/>
        <c:crossAx val="30269440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accent3"/>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3"/>
                </a:solidFill>
                <a:latin typeface="+mn-lt"/>
                <a:ea typeface="+mn-ea"/>
                <a:cs typeface="+mn-cs"/>
              </a:defRPr>
            </a:pPr>
            <a:r>
              <a:rPr lang="es-ES" sz="1400" b="0" i="0" u="none" kern="1200" spc="0" baseline="0" dirty="0">
                <a:solidFill>
                  <a:schemeClr val="accent3"/>
                </a:solidFill>
                <a:effectLst/>
              </a:rPr>
              <a:t>Título del gráfico</a:t>
            </a:r>
            <a:endParaRPr lang="es-ES" sz="1400" u="none" dirty="0">
              <a:solidFill>
                <a:schemeClr val="accent3"/>
              </a:solidFill>
              <a:effectLst/>
            </a:endParaRPr>
          </a:p>
        </c:rich>
      </c:tx>
      <c:layout>
        <c:manualLayout>
          <c:xMode val="edge"/>
          <c:yMode val="edge"/>
          <c:x val="0.28172287229036608"/>
          <c:y val="3.71747320711682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accent3"/>
              </a:solidFill>
              <a:latin typeface="+mn-lt"/>
              <a:ea typeface="+mn-ea"/>
              <a:cs typeface="+mn-cs"/>
            </a:defRPr>
          </a:pPr>
          <a:endParaRPr lang="es-ES"/>
        </a:p>
      </c:txPr>
    </c:title>
    <c:autoTitleDeleted val="0"/>
    <c:plotArea>
      <c:layout>
        <c:manualLayout>
          <c:layoutTarget val="inner"/>
          <c:xMode val="edge"/>
          <c:yMode val="edge"/>
          <c:x val="4.3824701195219126E-2"/>
          <c:y val="0.16796349859453291"/>
          <c:w val="0.91235059760956172"/>
          <c:h val="0.63634406458686332"/>
        </c:manualLayout>
      </c:layout>
      <c:barChart>
        <c:barDir val="col"/>
        <c:grouping val="stacked"/>
        <c:varyColors val="0"/>
        <c:ser>
          <c:idx val="0"/>
          <c:order val="0"/>
          <c:tx>
            <c:strRef>
              <c:f>Hoja1!$B$1</c:f>
              <c:strCache>
                <c:ptCount val="1"/>
                <c:pt idx="0">
                  <c:v>Serie 1</c:v>
                </c:pt>
              </c:strCache>
            </c:strRef>
          </c:tx>
          <c:spPr>
            <a:solidFill>
              <a:schemeClr val="accent1"/>
            </a:solidFill>
            <a:ln>
              <a:noFill/>
            </a:ln>
            <a:effectLst/>
          </c:spPr>
          <c:invertIfNegative val="0"/>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671-4770-81C1-6CB9AD869A14}"/>
            </c:ext>
          </c:extLst>
        </c:ser>
        <c:ser>
          <c:idx val="1"/>
          <c:order val="1"/>
          <c:tx>
            <c:strRef>
              <c:f>Hoja1!$C$1</c:f>
              <c:strCache>
                <c:ptCount val="1"/>
                <c:pt idx="0">
                  <c:v>serie 2</c:v>
                </c:pt>
              </c:strCache>
            </c:strRef>
          </c:tx>
          <c:spPr>
            <a:solidFill>
              <a:schemeClr val="accent2"/>
            </a:solidFill>
            <a:ln>
              <a:noFill/>
            </a:ln>
            <a:effectLst/>
          </c:spPr>
          <c:invertIfNegative val="0"/>
          <c:cat>
            <c:strRef>
              <c:f>Hoja1!$A$2:$A$5</c:f>
              <c:strCache>
                <c:ptCount val="4"/>
                <c:pt idx="0">
                  <c:v>Categoría 1</c:v>
                </c:pt>
                <c:pt idx="1">
                  <c:v>Categoría 2</c:v>
                </c:pt>
                <c:pt idx="2">
                  <c:v>Categoría 3</c:v>
                </c:pt>
                <c:pt idx="3">
                  <c:v>Categoría 4</c:v>
                </c:pt>
              </c:strCache>
            </c:strRef>
          </c:cat>
          <c:val>
            <c:numRef>
              <c:f>Hoja1!$C$2:$C$5</c:f>
              <c:numCache>
                <c:formatCode>General</c:formatCode>
                <c:ptCount val="4"/>
                <c:pt idx="0">
                  <c:v>3</c:v>
                </c:pt>
                <c:pt idx="1">
                  <c:v>2</c:v>
                </c:pt>
                <c:pt idx="2">
                  <c:v>1</c:v>
                </c:pt>
                <c:pt idx="3">
                  <c:v>4</c:v>
                </c:pt>
              </c:numCache>
            </c:numRef>
          </c:val>
          <c:extLst>
            <c:ext xmlns:c16="http://schemas.microsoft.com/office/drawing/2014/chart" uri="{C3380CC4-5D6E-409C-BE32-E72D297353CC}">
              <c16:uniqueId val="{00000001-6671-4770-81C1-6CB9AD869A14}"/>
            </c:ext>
          </c:extLst>
        </c:ser>
        <c:dLbls>
          <c:showLegendKey val="0"/>
          <c:showVal val="0"/>
          <c:showCatName val="0"/>
          <c:showSerName val="0"/>
          <c:showPercent val="0"/>
          <c:showBubbleSize val="0"/>
        </c:dLbls>
        <c:gapWidth val="139"/>
        <c:overlap val="100"/>
        <c:axId val="302070016"/>
        <c:axId val="302080000"/>
      </c:barChart>
      <c:catAx>
        <c:axId val="302070016"/>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accent3">
                    <a:lumMod val="75000"/>
                  </a:schemeClr>
                </a:solidFill>
                <a:latin typeface="+mn-lt"/>
                <a:ea typeface="+mn-ea"/>
                <a:cs typeface="+mn-cs"/>
              </a:defRPr>
            </a:pPr>
            <a:endParaRPr lang="es-ES"/>
          </a:p>
        </c:txPr>
        <c:crossAx val="302080000"/>
        <c:crosses val="autoZero"/>
        <c:auto val="1"/>
        <c:lblAlgn val="ctr"/>
        <c:lblOffset val="100"/>
        <c:noMultiLvlLbl val="0"/>
      </c:catAx>
      <c:valAx>
        <c:axId val="302080000"/>
        <c:scaling>
          <c:orientation val="minMax"/>
        </c:scaling>
        <c:delete val="1"/>
        <c:axPos val="l"/>
        <c:numFmt formatCode="General" sourceLinked="1"/>
        <c:majorTickMark val="none"/>
        <c:minorTickMark val="none"/>
        <c:tickLblPos val="nextTo"/>
        <c:crossAx val="30207001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accent3"/>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62E-4402-81FA-021E25B75984}"/>
              </c:ext>
            </c:extLst>
          </c:dPt>
          <c:dPt>
            <c:idx val="1"/>
            <c:bubble3D val="0"/>
            <c:spPr>
              <a:solidFill>
                <a:schemeClr val="accent2"/>
              </a:solidFill>
              <a:ln w="19050">
                <a:noFill/>
              </a:ln>
              <a:effectLst/>
            </c:spPr>
            <c:extLst>
              <c:ext xmlns:c16="http://schemas.microsoft.com/office/drawing/2014/chart" uri="{C3380CC4-5D6E-409C-BE32-E72D297353CC}">
                <c16:uniqueId val="{00000003-662E-4402-81FA-021E25B75984}"/>
              </c:ext>
            </c:extLst>
          </c:dPt>
          <c:dPt>
            <c:idx val="2"/>
            <c:bubble3D val="0"/>
            <c:spPr>
              <a:solidFill>
                <a:schemeClr val="accent3"/>
              </a:solidFill>
              <a:ln w="19050">
                <a:noFill/>
              </a:ln>
              <a:effectLst/>
            </c:spPr>
            <c:extLst>
              <c:ext xmlns:c16="http://schemas.microsoft.com/office/drawing/2014/chart" uri="{C3380CC4-5D6E-409C-BE32-E72D297353CC}">
                <c16:uniqueId val="{00000005-662E-4402-81FA-021E25B75984}"/>
              </c:ext>
            </c:extLst>
          </c:dPt>
          <c:dPt>
            <c:idx val="3"/>
            <c:bubble3D val="0"/>
            <c:spPr>
              <a:solidFill>
                <a:schemeClr val="accent4"/>
              </a:solidFill>
              <a:ln w="19050">
                <a:noFill/>
              </a:ln>
              <a:effectLst/>
            </c:spPr>
            <c:extLst>
              <c:ext xmlns:c16="http://schemas.microsoft.com/office/drawing/2014/chart" uri="{C3380CC4-5D6E-409C-BE32-E72D297353CC}">
                <c16:uniqueId val="{00000007-662E-4402-81FA-021E25B75984}"/>
              </c:ext>
            </c:extLst>
          </c:dPt>
          <c:cat>
            <c:strRef>
              <c:f>Hoja1!$A$2:$A$5</c:f>
              <c:strCache>
                <c:ptCount val="4"/>
                <c:pt idx="0">
                  <c:v>1er trim.</c:v>
                </c:pt>
                <c:pt idx="1">
                  <c:v>2º trim.</c:v>
                </c:pt>
                <c:pt idx="2">
                  <c:v>3er trim.</c:v>
                </c:pt>
                <c:pt idx="3">
                  <c:v>4º trim.</c:v>
                </c:pt>
              </c:strCache>
            </c:strRef>
          </c:cat>
          <c:val>
            <c:numRef>
              <c:f>Hoja1!$B$2:$B$5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662E-4402-81FA-021E25B75984}"/>
            </c:ext>
          </c:extLst>
        </c:ser>
        <c:dLbls>
          <c:showLegendKey val="0"/>
          <c:showVal val="0"/>
          <c:showCatName val="0"/>
          <c:showSerName val="0"/>
          <c:showPercent val="0"/>
          <c:showBubbleSize val="0"/>
          <c:showLeaderLines val="1"/>
        </c:dLbls>
        <c:firstSliceAng val="0"/>
        <c:holeSize val="73"/>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accent3"/>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3"/>
                </a:solidFill>
                <a:latin typeface="+mn-lt"/>
                <a:ea typeface="+mn-ea"/>
                <a:cs typeface="+mn-cs"/>
              </a:defRPr>
            </a:pPr>
            <a:r>
              <a:rPr lang="es-ES" sz="1400" b="0" i="0" u="none" kern="1200" spc="0" baseline="0" dirty="0">
                <a:solidFill>
                  <a:schemeClr val="accent3"/>
                </a:solidFill>
                <a:effectLst/>
              </a:rPr>
              <a:t>Título del gráfico</a:t>
            </a:r>
            <a:endParaRPr lang="es-ES" sz="1400" u="none" dirty="0">
              <a:solidFill>
                <a:schemeClr val="accent3"/>
              </a:solidFill>
              <a:effectLst/>
            </a:endParaRPr>
          </a:p>
        </c:rich>
      </c:tx>
      <c:layout>
        <c:manualLayout>
          <c:xMode val="edge"/>
          <c:yMode val="edge"/>
          <c:x val="0.28172287229036608"/>
          <c:y val="3.71747320711682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accent3"/>
              </a:solidFill>
              <a:latin typeface="+mn-lt"/>
              <a:ea typeface="+mn-ea"/>
              <a:cs typeface="+mn-cs"/>
            </a:defRPr>
          </a:pPr>
          <a:endParaRPr lang="es-ES"/>
        </a:p>
      </c:txPr>
    </c:title>
    <c:autoTitleDeleted val="0"/>
    <c:plotArea>
      <c:layout>
        <c:manualLayout>
          <c:layoutTarget val="inner"/>
          <c:xMode val="edge"/>
          <c:yMode val="edge"/>
          <c:x val="4.3824701195219126E-2"/>
          <c:y val="0.16796349859453291"/>
          <c:w val="0.91235059760956172"/>
          <c:h val="0.63634406458686332"/>
        </c:manualLayout>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52A-4009-A0BC-32D2064A6932}"/>
            </c:ext>
          </c:extLst>
        </c:ser>
        <c:ser>
          <c:idx val="1"/>
          <c:order val="1"/>
          <c:tx>
            <c:strRef>
              <c:f>Hoja1!$C$1</c:f>
              <c:strCache>
                <c:ptCount val="1"/>
                <c:pt idx="0">
                  <c:v>serie 2</c:v>
                </c:pt>
              </c:strCache>
            </c:strRef>
          </c:tx>
          <c:spPr>
            <a:solidFill>
              <a:schemeClr val="accent2"/>
            </a:solidFill>
            <a:ln>
              <a:noFill/>
            </a:ln>
            <a:effectLst/>
          </c:spPr>
          <c:invertIfNegative val="0"/>
          <c:cat>
            <c:strRef>
              <c:f>Hoja1!$A$2:$A$5</c:f>
              <c:strCache>
                <c:ptCount val="4"/>
                <c:pt idx="0">
                  <c:v>Categoría 1</c:v>
                </c:pt>
                <c:pt idx="1">
                  <c:v>Categoría 2</c:v>
                </c:pt>
                <c:pt idx="2">
                  <c:v>Categoría 3</c:v>
                </c:pt>
                <c:pt idx="3">
                  <c:v>Categoría 4</c:v>
                </c:pt>
              </c:strCache>
            </c:strRef>
          </c:cat>
          <c:val>
            <c:numRef>
              <c:f>Hoja1!$C$2:$C$5</c:f>
              <c:numCache>
                <c:formatCode>General</c:formatCode>
                <c:ptCount val="4"/>
                <c:pt idx="0">
                  <c:v>3</c:v>
                </c:pt>
                <c:pt idx="1">
                  <c:v>2</c:v>
                </c:pt>
                <c:pt idx="2">
                  <c:v>1</c:v>
                </c:pt>
                <c:pt idx="3">
                  <c:v>4</c:v>
                </c:pt>
              </c:numCache>
            </c:numRef>
          </c:val>
          <c:extLst>
            <c:ext xmlns:c16="http://schemas.microsoft.com/office/drawing/2014/chart" uri="{C3380CC4-5D6E-409C-BE32-E72D297353CC}">
              <c16:uniqueId val="{00000001-352A-4009-A0BC-32D2064A6932}"/>
            </c:ext>
          </c:extLst>
        </c:ser>
        <c:ser>
          <c:idx val="2"/>
          <c:order val="2"/>
          <c:tx>
            <c:strRef>
              <c:f>Hoja1!$D$1</c:f>
              <c:strCache>
                <c:ptCount val="1"/>
                <c:pt idx="0">
                  <c:v>serie 3</c:v>
                </c:pt>
              </c:strCache>
            </c:strRef>
          </c:tx>
          <c:spPr>
            <a:solidFill>
              <a:schemeClr val="accent3"/>
            </a:solidFill>
            <a:ln>
              <a:noFill/>
            </a:ln>
            <a:effectLst/>
          </c:spPr>
          <c:invertIfNegative val="0"/>
          <c:cat>
            <c:strRef>
              <c:f>Hoja1!$A$2:$A$5</c:f>
              <c:strCache>
                <c:ptCount val="4"/>
                <c:pt idx="0">
                  <c:v>Categoría 1</c:v>
                </c:pt>
                <c:pt idx="1">
                  <c:v>Categoría 2</c:v>
                </c:pt>
                <c:pt idx="2">
                  <c:v>Categoría 3</c:v>
                </c:pt>
                <c:pt idx="3">
                  <c:v>Categoría 4</c:v>
                </c:pt>
              </c:strCache>
            </c:strRef>
          </c:cat>
          <c:val>
            <c:numRef>
              <c:f>Hoja1!$D$2:$D$5</c:f>
              <c:numCache>
                <c:formatCode>General</c:formatCode>
                <c:ptCount val="4"/>
                <c:pt idx="0">
                  <c:v>3</c:v>
                </c:pt>
                <c:pt idx="1">
                  <c:v>4</c:v>
                </c:pt>
                <c:pt idx="2">
                  <c:v>2</c:v>
                </c:pt>
              </c:numCache>
            </c:numRef>
          </c:val>
          <c:extLst>
            <c:ext xmlns:c16="http://schemas.microsoft.com/office/drawing/2014/chart" uri="{C3380CC4-5D6E-409C-BE32-E72D297353CC}">
              <c16:uniqueId val="{00000002-352A-4009-A0BC-32D2064A6932}"/>
            </c:ext>
          </c:extLst>
        </c:ser>
        <c:dLbls>
          <c:showLegendKey val="0"/>
          <c:showVal val="0"/>
          <c:showCatName val="0"/>
          <c:showSerName val="0"/>
          <c:showPercent val="0"/>
          <c:showBubbleSize val="0"/>
        </c:dLbls>
        <c:gapWidth val="139"/>
        <c:overlap val="-27"/>
        <c:axId val="302446080"/>
        <c:axId val="302447616"/>
      </c:barChart>
      <c:catAx>
        <c:axId val="30244608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accent3">
                    <a:lumMod val="75000"/>
                  </a:schemeClr>
                </a:solidFill>
                <a:latin typeface="+mn-lt"/>
                <a:ea typeface="+mn-ea"/>
                <a:cs typeface="+mn-cs"/>
              </a:defRPr>
            </a:pPr>
            <a:endParaRPr lang="es-ES"/>
          </a:p>
        </c:txPr>
        <c:crossAx val="302447616"/>
        <c:crosses val="autoZero"/>
        <c:auto val="1"/>
        <c:lblAlgn val="ctr"/>
        <c:lblOffset val="100"/>
        <c:noMultiLvlLbl val="0"/>
      </c:catAx>
      <c:valAx>
        <c:axId val="302447616"/>
        <c:scaling>
          <c:orientation val="minMax"/>
        </c:scaling>
        <c:delete val="1"/>
        <c:axPos val="l"/>
        <c:numFmt formatCode="General" sourceLinked="1"/>
        <c:majorTickMark val="none"/>
        <c:minorTickMark val="none"/>
        <c:tickLblPos val="nextTo"/>
        <c:crossAx val="30244608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accent3"/>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0.15139</cdr:x>
      <cdr:y>0.11487</cdr:y>
    </cdr:from>
    <cdr:to>
      <cdr:x>0.88048</cdr:x>
      <cdr:y>0.11487</cdr:y>
    </cdr:to>
    <cdr:cxnSp macro="">
      <cdr:nvCxnSpPr>
        <cdr:cNvPr id="2" name="Conector recto 1">
          <a:extLst xmlns:a="http://schemas.openxmlformats.org/drawingml/2006/main">
            <a:ext uri="{FF2B5EF4-FFF2-40B4-BE49-F238E27FC236}">
              <a16:creationId xmlns:a16="http://schemas.microsoft.com/office/drawing/2014/main" id="{2B6AF57C-C6C1-4481-8BE9-5F7A41D0B716}"/>
            </a:ext>
          </a:extLst>
        </cdr:cNvPr>
        <cdr:cNvCxnSpPr/>
      </cdr:nvCxnSpPr>
      <cdr:spPr>
        <a:xfrm xmlns:a="http://schemas.openxmlformats.org/drawingml/2006/main">
          <a:off x="482600" y="377827"/>
          <a:ext cx="2324100" cy="0"/>
        </a:xfrm>
        <a:prstGeom xmlns:a="http://schemas.openxmlformats.org/drawingml/2006/main" prst="line">
          <a:avLst/>
        </a:prstGeom>
        <a:ln xmlns:a="http://schemas.openxmlformats.org/drawingml/2006/main">
          <a:solidFill>
            <a:schemeClr val="accent4"/>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0.15139</cdr:x>
      <cdr:y>0.11487</cdr:y>
    </cdr:from>
    <cdr:to>
      <cdr:x>0.88048</cdr:x>
      <cdr:y>0.11487</cdr:y>
    </cdr:to>
    <cdr:cxnSp macro="">
      <cdr:nvCxnSpPr>
        <cdr:cNvPr id="2" name="Conector recto 1">
          <a:extLst xmlns:a="http://schemas.openxmlformats.org/drawingml/2006/main">
            <a:ext uri="{FF2B5EF4-FFF2-40B4-BE49-F238E27FC236}">
              <a16:creationId xmlns:a16="http://schemas.microsoft.com/office/drawing/2014/main" id="{2B6AF57C-C6C1-4481-8BE9-5F7A41D0B716}"/>
            </a:ext>
          </a:extLst>
        </cdr:cNvPr>
        <cdr:cNvCxnSpPr/>
      </cdr:nvCxnSpPr>
      <cdr:spPr>
        <a:xfrm xmlns:a="http://schemas.openxmlformats.org/drawingml/2006/main">
          <a:off x="482600" y="377827"/>
          <a:ext cx="2324100" cy="0"/>
        </a:xfrm>
        <a:prstGeom xmlns:a="http://schemas.openxmlformats.org/drawingml/2006/main" prst="line">
          <a:avLst/>
        </a:prstGeom>
        <a:ln xmlns:a="http://schemas.openxmlformats.org/drawingml/2006/main">
          <a:solidFill>
            <a:schemeClr val="accent4"/>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0.15139</cdr:x>
      <cdr:y>0.11487</cdr:y>
    </cdr:from>
    <cdr:to>
      <cdr:x>0.88048</cdr:x>
      <cdr:y>0.11487</cdr:y>
    </cdr:to>
    <cdr:cxnSp macro="">
      <cdr:nvCxnSpPr>
        <cdr:cNvPr id="2" name="Conector recto 1">
          <a:extLst xmlns:a="http://schemas.openxmlformats.org/drawingml/2006/main">
            <a:ext uri="{FF2B5EF4-FFF2-40B4-BE49-F238E27FC236}">
              <a16:creationId xmlns:a16="http://schemas.microsoft.com/office/drawing/2014/main" id="{2B6AF57C-C6C1-4481-8BE9-5F7A41D0B716}"/>
            </a:ext>
          </a:extLst>
        </cdr:cNvPr>
        <cdr:cNvCxnSpPr/>
      </cdr:nvCxnSpPr>
      <cdr:spPr>
        <a:xfrm xmlns:a="http://schemas.openxmlformats.org/drawingml/2006/main">
          <a:off x="482600" y="377827"/>
          <a:ext cx="2324100" cy="0"/>
        </a:xfrm>
        <a:prstGeom xmlns:a="http://schemas.openxmlformats.org/drawingml/2006/main" prst="line">
          <a:avLst/>
        </a:prstGeom>
        <a:ln xmlns:a="http://schemas.openxmlformats.org/drawingml/2006/main">
          <a:solidFill>
            <a:schemeClr val="accent4"/>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0.15139</cdr:x>
      <cdr:y>0.11487</cdr:y>
    </cdr:from>
    <cdr:to>
      <cdr:x>0.88048</cdr:x>
      <cdr:y>0.11487</cdr:y>
    </cdr:to>
    <cdr:cxnSp macro="">
      <cdr:nvCxnSpPr>
        <cdr:cNvPr id="2" name="Conector recto 1">
          <a:extLst xmlns:a="http://schemas.openxmlformats.org/drawingml/2006/main">
            <a:ext uri="{FF2B5EF4-FFF2-40B4-BE49-F238E27FC236}">
              <a16:creationId xmlns:a16="http://schemas.microsoft.com/office/drawing/2014/main" id="{2B6AF57C-C6C1-4481-8BE9-5F7A41D0B716}"/>
            </a:ext>
          </a:extLst>
        </cdr:cNvPr>
        <cdr:cNvCxnSpPr/>
      </cdr:nvCxnSpPr>
      <cdr:spPr>
        <a:xfrm xmlns:a="http://schemas.openxmlformats.org/drawingml/2006/main">
          <a:off x="482600" y="377827"/>
          <a:ext cx="2324100" cy="0"/>
        </a:xfrm>
        <a:prstGeom xmlns:a="http://schemas.openxmlformats.org/drawingml/2006/main" prst="line">
          <a:avLst/>
        </a:prstGeom>
        <a:ln xmlns:a="http://schemas.openxmlformats.org/drawingml/2006/main">
          <a:solidFill>
            <a:schemeClr val="accent4"/>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0.15139</cdr:x>
      <cdr:y>0.11487</cdr:y>
    </cdr:from>
    <cdr:to>
      <cdr:x>0.88048</cdr:x>
      <cdr:y>0.11487</cdr:y>
    </cdr:to>
    <cdr:cxnSp macro="">
      <cdr:nvCxnSpPr>
        <cdr:cNvPr id="2" name="Conector recto 1">
          <a:extLst xmlns:a="http://schemas.openxmlformats.org/drawingml/2006/main">
            <a:ext uri="{FF2B5EF4-FFF2-40B4-BE49-F238E27FC236}">
              <a16:creationId xmlns:a16="http://schemas.microsoft.com/office/drawing/2014/main" id="{2B6AF57C-C6C1-4481-8BE9-5F7A41D0B716}"/>
            </a:ext>
          </a:extLst>
        </cdr:cNvPr>
        <cdr:cNvCxnSpPr/>
      </cdr:nvCxnSpPr>
      <cdr:spPr>
        <a:xfrm xmlns:a="http://schemas.openxmlformats.org/drawingml/2006/main">
          <a:off x="482600" y="377827"/>
          <a:ext cx="2324100" cy="0"/>
        </a:xfrm>
        <a:prstGeom xmlns:a="http://schemas.openxmlformats.org/drawingml/2006/main" prst="line">
          <a:avLst/>
        </a:prstGeom>
        <a:ln xmlns:a="http://schemas.openxmlformats.org/drawingml/2006/main">
          <a:solidFill>
            <a:schemeClr val="accent4"/>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029789-74CA-4F8F-9651-C327989BC5D2}" type="datetimeFigureOut">
              <a:rPr lang="es-ES" smtClean="0"/>
              <a:t>17/3/18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2C224-3235-4E73-8AFB-C15BCC70210C}" type="slidenum">
              <a:rPr lang="es-ES" smtClean="0"/>
              <a:t>‹Nº›</a:t>
            </a:fld>
            <a:endParaRPr lang="es-ES"/>
          </a:p>
        </p:txBody>
      </p:sp>
    </p:spTree>
    <p:extLst>
      <p:ext uri="{BB962C8B-B14F-4D97-AF65-F5344CB8AC3E}">
        <p14:creationId xmlns:p14="http://schemas.microsoft.com/office/powerpoint/2010/main" val="3229723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50" name="Rectángulo 49">
            <a:extLst>
              <a:ext uri="{FF2B5EF4-FFF2-40B4-BE49-F238E27FC236}">
                <a16:creationId xmlns:a16="http://schemas.microsoft.com/office/drawing/2014/main" id="{C00E98C6-BD02-41B1-A950-A46DFF6AD4A6}"/>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3177802A-8885-4FC2-AC83-D0C392414A55}"/>
              </a:ext>
            </a:extLst>
          </p:cNvPr>
          <p:cNvSpPr>
            <a:spLocks noGrp="1"/>
          </p:cNvSpPr>
          <p:nvPr>
            <p:ph type="ctrTitle"/>
          </p:nvPr>
        </p:nvSpPr>
        <p:spPr>
          <a:xfrm>
            <a:off x="592345" y="2364566"/>
            <a:ext cx="10075655" cy="1655762"/>
          </a:xfrm>
        </p:spPr>
        <p:txBody>
          <a:bodyPr anchor="t">
            <a:noAutofit/>
          </a:bodyPr>
          <a:lstStyle>
            <a:lvl1pPr algn="l">
              <a:lnSpc>
                <a:spcPct val="90000"/>
              </a:lnSpc>
              <a:defRPr sz="5400">
                <a:solidFill>
                  <a:schemeClr val="bg1"/>
                </a:solidFill>
              </a:defRPr>
            </a:lvl1pPr>
          </a:lstStyle>
          <a:p>
            <a:r>
              <a:rPr lang="es-ES" dirty="0"/>
              <a:t>Haga clic para modificar el estilo de título del patrón</a:t>
            </a:r>
          </a:p>
        </p:txBody>
      </p:sp>
      <p:sp>
        <p:nvSpPr>
          <p:cNvPr id="3" name="Subtítulo 2">
            <a:extLst>
              <a:ext uri="{FF2B5EF4-FFF2-40B4-BE49-F238E27FC236}">
                <a16:creationId xmlns:a16="http://schemas.microsoft.com/office/drawing/2014/main" id="{2EAE7393-1AB4-457A-9DB8-407FFF183D9D}"/>
              </a:ext>
            </a:extLst>
          </p:cNvPr>
          <p:cNvSpPr>
            <a:spLocks noGrp="1"/>
          </p:cNvSpPr>
          <p:nvPr>
            <p:ph type="subTitle" idx="1"/>
          </p:nvPr>
        </p:nvSpPr>
        <p:spPr>
          <a:xfrm>
            <a:off x="578069" y="3992309"/>
            <a:ext cx="10089930" cy="369485"/>
          </a:xfrm>
        </p:spPr>
        <p:txBody>
          <a:bodyPr>
            <a:no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p>
        </p:txBody>
      </p:sp>
      <p:grpSp>
        <p:nvGrpSpPr>
          <p:cNvPr id="30" name="Group 4">
            <a:extLst>
              <a:ext uri="{FF2B5EF4-FFF2-40B4-BE49-F238E27FC236}">
                <a16:creationId xmlns:a16="http://schemas.microsoft.com/office/drawing/2014/main" id="{4FCD2FAD-46B9-43D6-9F94-FB02DF3C6287}"/>
              </a:ext>
            </a:extLst>
          </p:cNvPr>
          <p:cNvGrpSpPr>
            <a:grpSpLocks noChangeAspect="1"/>
          </p:cNvGrpSpPr>
          <p:nvPr userDrawn="1"/>
        </p:nvGrpSpPr>
        <p:grpSpPr bwMode="auto">
          <a:xfrm>
            <a:off x="684196" y="661237"/>
            <a:ext cx="2462780" cy="519493"/>
            <a:chOff x="0" y="1350"/>
            <a:chExt cx="7680" cy="1620"/>
          </a:xfrm>
          <a:solidFill>
            <a:schemeClr val="bg1"/>
          </a:solidFill>
        </p:grpSpPr>
        <p:sp>
          <p:nvSpPr>
            <p:cNvPr id="31" name="Freeform 5">
              <a:extLst>
                <a:ext uri="{FF2B5EF4-FFF2-40B4-BE49-F238E27FC236}">
                  <a16:creationId xmlns:a16="http://schemas.microsoft.com/office/drawing/2014/main" id="{8CB60D47-5952-428C-AB41-0D5AE0E3DEB4}"/>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2" name="Freeform 6">
              <a:extLst>
                <a:ext uri="{FF2B5EF4-FFF2-40B4-BE49-F238E27FC236}">
                  <a16:creationId xmlns:a16="http://schemas.microsoft.com/office/drawing/2014/main" id="{AF157530-AF2C-4650-B37A-B91CF486497D}"/>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3" name="Freeform 7">
              <a:extLst>
                <a:ext uri="{FF2B5EF4-FFF2-40B4-BE49-F238E27FC236}">
                  <a16:creationId xmlns:a16="http://schemas.microsoft.com/office/drawing/2014/main" id="{0C76BB7B-057E-48A1-B54B-E9C30A636127}"/>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4" name="Freeform 8">
              <a:extLst>
                <a:ext uri="{FF2B5EF4-FFF2-40B4-BE49-F238E27FC236}">
                  <a16:creationId xmlns:a16="http://schemas.microsoft.com/office/drawing/2014/main" id="{CEF8E49F-EEEA-40BC-934C-DF57B4B6DB6B}"/>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5" name="Freeform 9">
              <a:extLst>
                <a:ext uri="{FF2B5EF4-FFF2-40B4-BE49-F238E27FC236}">
                  <a16:creationId xmlns:a16="http://schemas.microsoft.com/office/drawing/2014/main" id="{896D1CCC-7ABF-4F94-9252-35A12468D270}"/>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6" name="Freeform 10">
              <a:extLst>
                <a:ext uri="{FF2B5EF4-FFF2-40B4-BE49-F238E27FC236}">
                  <a16:creationId xmlns:a16="http://schemas.microsoft.com/office/drawing/2014/main" id="{3BA70EDF-2297-4B3F-920A-BDB6A82C060A}"/>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7" name="Freeform 11">
              <a:extLst>
                <a:ext uri="{FF2B5EF4-FFF2-40B4-BE49-F238E27FC236}">
                  <a16:creationId xmlns:a16="http://schemas.microsoft.com/office/drawing/2014/main" id="{630D4942-E191-4E50-A4C5-5B9B4A222F74}"/>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8" name="Freeform 12">
              <a:extLst>
                <a:ext uri="{FF2B5EF4-FFF2-40B4-BE49-F238E27FC236}">
                  <a16:creationId xmlns:a16="http://schemas.microsoft.com/office/drawing/2014/main" id="{2052709F-3C61-496A-9B6B-8C3929F104C3}"/>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9" name="Freeform 13">
              <a:extLst>
                <a:ext uri="{FF2B5EF4-FFF2-40B4-BE49-F238E27FC236}">
                  <a16:creationId xmlns:a16="http://schemas.microsoft.com/office/drawing/2014/main" id="{2991B990-CFF3-4056-A1A6-818A02E68621}"/>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0" name="Freeform 14">
              <a:extLst>
                <a:ext uri="{FF2B5EF4-FFF2-40B4-BE49-F238E27FC236}">
                  <a16:creationId xmlns:a16="http://schemas.microsoft.com/office/drawing/2014/main" id="{6473086F-7E5A-4D32-8F4B-5F6A5F6C9554}"/>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1" name="Freeform 15">
              <a:extLst>
                <a:ext uri="{FF2B5EF4-FFF2-40B4-BE49-F238E27FC236}">
                  <a16:creationId xmlns:a16="http://schemas.microsoft.com/office/drawing/2014/main" id="{E59D4D9C-F2C8-441E-9DB4-D3C5D948C5EA}"/>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2" name="Freeform 16">
              <a:extLst>
                <a:ext uri="{FF2B5EF4-FFF2-40B4-BE49-F238E27FC236}">
                  <a16:creationId xmlns:a16="http://schemas.microsoft.com/office/drawing/2014/main" id="{469F18E3-756D-43C1-9FA5-A9BB2CDA0232}"/>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3" name="Freeform 17">
              <a:extLst>
                <a:ext uri="{FF2B5EF4-FFF2-40B4-BE49-F238E27FC236}">
                  <a16:creationId xmlns:a16="http://schemas.microsoft.com/office/drawing/2014/main" id="{9F662395-F140-4EDA-B4D7-3889932EBA6F}"/>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4" name="Freeform 18">
              <a:extLst>
                <a:ext uri="{FF2B5EF4-FFF2-40B4-BE49-F238E27FC236}">
                  <a16:creationId xmlns:a16="http://schemas.microsoft.com/office/drawing/2014/main" id="{5DED0274-6D6E-44BA-B7B2-D7390E110B8E}"/>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5" name="Freeform 19">
              <a:extLst>
                <a:ext uri="{FF2B5EF4-FFF2-40B4-BE49-F238E27FC236}">
                  <a16:creationId xmlns:a16="http://schemas.microsoft.com/office/drawing/2014/main" id="{E8B601CE-E012-4528-A6AF-3BB884AB099E}"/>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46" name="Rectángulo 45">
            <a:extLst>
              <a:ext uri="{FF2B5EF4-FFF2-40B4-BE49-F238E27FC236}">
                <a16:creationId xmlns:a16="http://schemas.microsoft.com/office/drawing/2014/main" id="{DAA223D3-767B-4580-9B4D-4ACE92B4E3EB}"/>
              </a:ext>
            </a:extLst>
          </p:cNvPr>
          <p:cNvSpPr/>
          <p:nvPr userDrawn="1"/>
        </p:nvSpPr>
        <p:spPr>
          <a:xfrm>
            <a:off x="12072027" y="676384"/>
            <a:ext cx="119974" cy="501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CuadroTexto 46">
            <a:extLst>
              <a:ext uri="{FF2B5EF4-FFF2-40B4-BE49-F238E27FC236}">
                <a16:creationId xmlns:a16="http://schemas.microsoft.com/office/drawing/2014/main" id="{717883B2-5573-4059-9BFA-8FE419B6F29A}"/>
              </a:ext>
            </a:extLst>
          </p:cNvPr>
          <p:cNvSpPr txBox="1"/>
          <p:nvPr userDrawn="1"/>
        </p:nvSpPr>
        <p:spPr>
          <a:xfrm>
            <a:off x="10834544" y="708121"/>
            <a:ext cx="1182930" cy="492443"/>
          </a:xfrm>
          <a:prstGeom prst="rect">
            <a:avLst/>
          </a:prstGeom>
          <a:noFill/>
        </p:spPr>
        <p:txBody>
          <a:bodyPr wrap="square" rtlCol="0">
            <a:spAutoFit/>
          </a:bodyPr>
          <a:lstStyle/>
          <a:p>
            <a:pPr algn="r"/>
            <a:r>
              <a:rPr lang="es-ES" sz="1300" spc="110" baseline="0" dirty="0" err="1">
                <a:solidFill>
                  <a:schemeClr val="bg1"/>
                </a:solidFill>
              </a:rPr>
              <a:t>We</a:t>
            </a:r>
            <a:r>
              <a:rPr lang="es-ES" sz="1300" spc="110" baseline="0" dirty="0">
                <a:solidFill>
                  <a:schemeClr val="bg1"/>
                </a:solidFill>
              </a:rPr>
              <a:t> </a:t>
            </a:r>
            <a:r>
              <a:rPr lang="es-ES" sz="1300" spc="110" baseline="0" dirty="0" err="1">
                <a:solidFill>
                  <a:schemeClr val="bg1"/>
                </a:solidFill>
              </a:rPr>
              <a:t>make</a:t>
            </a:r>
            <a:r>
              <a:rPr lang="es-ES" sz="1300" spc="110" baseline="0" dirty="0">
                <a:solidFill>
                  <a:schemeClr val="bg1"/>
                </a:solidFill>
              </a:rPr>
              <a:t> </a:t>
            </a:r>
            <a:br>
              <a:rPr lang="es-ES" sz="1300" spc="110" baseline="0" dirty="0">
                <a:solidFill>
                  <a:schemeClr val="bg1"/>
                </a:solidFill>
              </a:rPr>
            </a:br>
            <a:r>
              <a:rPr lang="es-ES" sz="1300" spc="110" baseline="0" dirty="0" err="1">
                <a:solidFill>
                  <a:schemeClr val="bg1"/>
                </a:solidFill>
              </a:rPr>
              <a:t>it</a:t>
            </a:r>
            <a:r>
              <a:rPr lang="es-ES" sz="1300" spc="110" baseline="0" dirty="0">
                <a:solidFill>
                  <a:schemeClr val="bg1"/>
                </a:solidFill>
              </a:rPr>
              <a:t> </a:t>
            </a:r>
            <a:r>
              <a:rPr lang="es-ES" sz="1300" spc="110" baseline="0" dirty="0" err="1">
                <a:solidFill>
                  <a:schemeClr val="bg1"/>
                </a:solidFill>
              </a:rPr>
              <a:t>happen</a:t>
            </a:r>
            <a:endParaRPr lang="es-ES" sz="1300" spc="110" baseline="0" dirty="0">
              <a:solidFill>
                <a:schemeClr val="bg1"/>
              </a:solidFill>
            </a:endParaRPr>
          </a:p>
        </p:txBody>
      </p:sp>
      <p:sp>
        <p:nvSpPr>
          <p:cNvPr id="49" name="Marcador de texto 48">
            <a:extLst>
              <a:ext uri="{FF2B5EF4-FFF2-40B4-BE49-F238E27FC236}">
                <a16:creationId xmlns:a16="http://schemas.microsoft.com/office/drawing/2014/main" id="{A59F5B26-8F05-4841-B598-5C86D1FB78D5}"/>
              </a:ext>
            </a:extLst>
          </p:cNvPr>
          <p:cNvSpPr>
            <a:spLocks noGrp="1"/>
          </p:cNvSpPr>
          <p:nvPr>
            <p:ph type="body" sz="quarter" idx="13"/>
          </p:nvPr>
        </p:nvSpPr>
        <p:spPr>
          <a:xfrm>
            <a:off x="578070" y="5060145"/>
            <a:ext cx="10089930" cy="365125"/>
          </a:xfrm>
        </p:spPr>
        <p:txBody>
          <a:bodyPr>
            <a:noAutofit/>
          </a:bodyPr>
          <a:lstStyle>
            <a:lvl1pPr marL="0" indent="0">
              <a:buFontTx/>
              <a:buNone/>
              <a:defRPr sz="1800">
                <a:solidFill>
                  <a:schemeClr val="bg1"/>
                </a:solidFill>
              </a:defRPr>
            </a:lvl1pPr>
            <a:lvl2pPr marL="457200" indent="0">
              <a:buNone/>
              <a:defRPr/>
            </a:lvl2pPr>
          </a:lstStyle>
          <a:p>
            <a:pPr lvl="0"/>
            <a:r>
              <a:rPr lang="es-ES" dirty="0"/>
              <a:t>Editar los estilos de texto del patrón</a:t>
            </a:r>
          </a:p>
        </p:txBody>
      </p:sp>
      <p:sp>
        <p:nvSpPr>
          <p:cNvPr id="7" name="CuadroTexto 6">
            <a:extLst>
              <a:ext uri="{FF2B5EF4-FFF2-40B4-BE49-F238E27FC236}">
                <a16:creationId xmlns:a16="http://schemas.microsoft.com/office/drawing/2014/main" id="{5CF1F1B9-0DF8-49D0-9F65-2C21208561D2}"/>
              </a:ext>
            </a:extLst>
          </p:cNvPr>
          <p:cNvSpPr txBox="1"/>
          <p:nvPr userDrawn="1"/>
        </p:nvSpPr>
        <p:spPr>
          <a:xfrm>
            <a:off x="609723" y="6169688"/>
            <a:ext cx="1038208" cy="353943"/>
          </a:xfrm>
          <a:prstGeom prst="rect">
            <a:avLst/>
          </a:prstGeom>
          <a:noFill/>
        </p:spPr>
        <p:txBody>
          <a:bodyPr wrap="square" rtlCol="0">
            <a:spAutoFit/>
          </a:bodyPr>
          <a:lstStyle/>
          <a:p>
            <a:r>
              <a:rPr lang="es-ES" sz="1700" dirty="0">
                <a:solidFill>
                  <a:schemeClr val="bg1"/>
                </a:solidFill>
              </a:rPr>
              <a:t>eae.es</a:t>
            </a:r>
          </a:p>
        </p:txBody>
      </p:sp>
    </p:spTree>
    <p:extLst>
      <p:ext uri="{BB962C8B-B14F-4D97-AF65-F5344CB8AC3E}">
        <p14:creationId xmlns:p14="http://schemas.microsoft.com/office/powerpoint/2010/main" val="55860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NTERIOR TEXTO Y 4 FO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5" y="812442"/>
            <a:ext cx="2779100"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a:prstGeom prst="rect">
            <a:avLst/>
          </a:prstGeom>
        </p:spPr>
        <p:txBody>
          <a:bodyPr/>
          <a:lstStyle>
            <a:lvl1pPr algn="r">
              <a:defRPr>
                <a:solidFill>
                  <a:schemeClr val="accent1"/>
                </a:solidFill>
                <a:latin typeface="+mj-lt"/>
              </a:defRPr>
            </a:lvl1pPr>
          </a:lstStyle>
          <a:p>
            <a:r>
              <a:rPr lang="es-ES"/>
              <a:t>Para modificar título del PPT, cambiar pie de página</a:t>
            </a:r>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5" name="Marcador de posición de imagen 24">
            <a:extLst>
              <a:ext uri="{FF2B5EF4-FFF2-40B4-BE49-F238E27FC236}">
                <a16:creationId xmlns:a16="http://schemas.microsoft.com/office/drawing/2014/main" id="{7034074C-8100-4115-B7E9-7440D567E045}"/>
              </a:ext>
            </a:extLst>
          </p:cNvPr>
          <p:cNvSpPr>
            <a:spLocks noGrp="1"/>
          </p:cNvSpPr>
          <p:nvPr>
            <p:ph type="pic" sz="quarter" idx="13"/>
          </p:nvPr>
        </p:nvSpPr>
        <p:spPr>
          <a:xfrm>
            <a:off x="3304347" y="914399"/>
            <a:ext cx="2728705" cy="3369954"/>
          </a:xfrm>
        </p:spPr>
        <p:txBody>
          <a:bodyPr>
            <a:normAutofit/>
          </a:bodyPr>
          <a:lstStyle>
            <a:lvl1pPr marL="0" indent="0" algn="ctr">
              <a:buFontTx/>
              <a:buNone/>
              <a:defRPr sz="1200"/>
            </a:lvl1pPr>
          </a:lstStyle>
          <a:p>
            <a:endParaRPr lang="es-ES" dirty="0"/>
          </a:p>
        </p:txBody>
      </p:sp>
      <p:sp>
        <p:nvSpPr>
          <p:cNvPr id="33" name="Rectángulo 32">
            <a:extLst>
              <a:ext uri="{FF2B5EF4-FFF2-40B4-BE49-F238E27FC236}">
                <a16:creationId xmlns:a16="http://schemas.microsoft.com/office/drawing/2014/main" id="{BFE38D3E-43C6-4674-832F-CD4525D6CF71}"/>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Marcador de texto 33">
            <a:extLst>
              <a:ext uri="{FF2B5EF4-FFF2-40B4-BE49-F238E27FC236}">
                <a16:creationId xmlns:a16="http://schemas.microsoft.com/office/drawing/2014/main" id="{85069A5B-7F06-4394-BF0D-097B0BA882B4}"/>
              </a:ext>
            </a:extLst>
          </p:cNvPr>
          <p:cNvSpPr>
            <a:spLocks noGrp="1"/>
          </p:cNvSpPr>
          <p:nvPr>
            <p:ph type="body" sz="quarter" idx="18" hasCustomPrompt="1"/>
          </p:nvPr>
        </p:nvSpPr>
        <p:spPr>
          <a:xfrm>
            <a:off x="3307381" y="4288711"/>
            <a:ext cx="2725671" cy="1911121"/>
          </a:xfrm>
          <a:solidFill>
            <a:srgbClr val="F0F0EF"/>
          </a:solidFill>
        </p:spPr>
        <p:txBody>
          <a:bodyPr lIns="288000" tIns="216000" rIns="288000" bIns="216000"/>
          <a:lstStyle>
            <a:lvl1pPr marL="0" indent="0" algn="l">
              <a:spcBef>
                <a:spcPts val="0"/>
              </a:spcBef>
              <a:spcAft>
                <a:spcPts val="600"/>
              </a:spcAft>
              <a:buFontTx/>
              <a:buNone/>
              <a:defRPr lang="es-ES" sz="2000" kern="1200" spc="70" baseline="0" dirty="0" smtClean="0">
                <a:solidFill>
                  <a:schemeClr val="tx1"/>
                </a:solidFill>
                <a:latin typeface="+mj-lt"/>
                <a:ea typeface="+mj-ea"/>
                <a:cs typeface="+mj-cs"/>
              </a:defRPr>
            </a:lvl1pPr>
            <a:lvl2pPr marL="0" indent="0" algn="l">
              <a:lnSpc>
                <a:spcPct val="100000"/>
              </a:lnSpc>
              <a:spcBef>
                <a:spcPts val="0"/>
              </a:spcBef>
              <a:buFontTx/>
              <a:buNone/>
              <a:defRPr sz="1200">
                <a:solidFill>
                  <a:schemeClr val="tx1"/>
                </a:solidFill>
              </a:defRPr>
            </a:lvl2pPr>
          </a:lstStyle>
          <a:p>
            <a:pPr lvl="0"/>
            <a:r>
              <a:rPr lang="es-ES" dirty="0"/>
              <a:t>1. Titular Foto</a:t>
            </a:r>
          </a:p>
          <a:p>
            <a:pPr lvl="1"/>
            <a:r>
              <a:rPr lang="es-ES" dirty="0"/>
              <a:t>Segundo nivel</a:t>
            </a:r>
          </a:p>
        </p:txBody>
      </p:sp>
      <p:sp>
        <p:nvSpPr>
          <p:cNvPr id="31" name="Marcador de posición de imagen 24">
            <a:extLst>
              <a:ext uri="{FF2B5EF4-FFF2-40B4-BE49-F238E27FC236}">
                <a16:creationId xmlns:a16="http://schemas.microsoft.com/office/drawing/2014/main" id="{206976CC-CD0E-4B33-BE5F-94D978124EA8}"/>
              </a:ext>
            </a:extLst>
          </p:cNvPr>
          <p:cNvSpPr>
            <a:spLocks noGrp="1"/>
          </p:cNvSpPr>
          <p:nvPr>
            <p:ph type="pic" sz="quarter" idx="19"/>
          </p:nvPr>
        </p:nvSpPr>
        <p:spPr>
          <a:xfrm>
            <a:off x="6101335" y="914399"/>
            <a:ext cx="2728705" cy="3369954"/>
          </a:xfrm>
        </p:spPr>
        <p:txBody>
          <a:bodyPr>
            <a:normAutofit/>
          </a:bodyPr>
          <a:lstStyle>
            <a:lvl1pPr marL="0" indent="0" algn="ctr">
              <a:buFontTx/>
              <a:buNone/>
              <a:defRPr sz="1200"/>
            </a:lvl1pPr>
          </a:lstStyle>
          <a:p>
            <a:endParaRPr lang="es-ES" dirty="0"/>
          </a:p>
        </p:txBody>
      </p:sp>
      <p:sp>
        <p:nvSpPr>
          <p:cNvPr id="32" name="Marcador de texto 33">
            <a:extLst>
              <a:ext uri="{FF2B5EF4-FFF2-40B4-BE49-F238E27FC236}">
                <a16:creationId xmlns:a16="http://schemas.microsoft.com/office/drawing/2014/main" id="{C1853E97-4C8B-47C0-8AEF-C8F15C3E5BE7}"/>
              </a:ext>
            </a:extLst>
          </p:cNvPr>
          <p:cNvSpPr>
            <a:spLocks noGrp="1"/>
          </p:cNvSpPr>
          <p:nvPr>
            <p:ph type="body" sz="quarter" idx="20" hasCustomPrompt="1"/>
          </p:nvPr>
        </p:nvSpPr>
        <p:spPr>
          <a:xfrm>
            <a:off x="6104369" y="4288711"/>
            <a:ext cx="2725671" cy="1911121"/>
          </a:xfrm>
          <a:solidFill>
            <a:srgbClr val="F0F0EF"/>
          </a:solidFill>
        </p:spPr>
        <p:txBody>
          <a:bodyPr lIns="288000" tIns="216000" rIns="288000" bIns="216000"/>
          <a:lstStyle>
            <a:lvl1pPr marL="0" indent="0" algn="l">
              <a:spcBef>
                <a:spcPts val="0"/>
              </a:spcBef>
              <a:spcAft>
                <a:spcPts val="600"/>
              </a:spcAft>
              <a:buFontTx/>
              <a:buNone/>
              <a:defRPr lang="es-ES" sz="2000" kern="1200" spc="70" baseline="0" dirty="0" smtClean="0">
                <a:solidFill>
                  <a:schemeClr val="tx1"/>
                </a:solidFill>
                <a:latin typeface="+mj-lt"/>
                <a:ea typeface="+mj-ea"/>
                <a:cs typeface="+mj-cs"/>
              </a:defRPr>
            </a:lvl1pPr>
            <a:lvl2pPr marL="0" indent="0" algn="l">
              <a:lnSpc>
                <a:spcPct val="100000"/>
              </a:lnSpc>
              <a:spcBef>
                <a:spcPts val="0"/>
              </a:spcBef>
              <a:buFontTx/>
              <a:buNone/>
              <a:defRPr sz="1200">
                <a:solidFill>
                  <a:schemeClr val="tx1"/>
                </a:solidFill>
              </a:defRPr>
            </a:lvl2pPr>
          </a:lstStyle>
          <a:p>
            <a:pPr lvl="0"/>
            <a:r>
              <a:rPr lang="es-ES" dirty="0"/>
              <a:t>1. Titular Foto</a:t>
            </a:r>
          </a:p>
          <a:p>
            <a:pPr lvl="1"/>
            <a:r>
              <a:rPr lang="es-ES" dirty="0"/>
              <a:t>Segundo nivel</a:t>
            </a:r>
          </a:p>
        </p:txBody>
      </p:sp>
      <p:sp>
        <p:nvSpPr>
          <p:cNvPr id="39" name="Marcador de posición de imagen 24">
            <a:extLst>
              <a:ext uri="{FF2B5EF4-FFF2-40B4-BE49-F238E27FC236}">
                <a16:creationId xmlns:a16="http://schemas.microsoft.com/office/drawing/2014/main" id="{626690C8-C647-4FFD-8386-68C144E05FA4}"/>
              </a:ext>
            </a:extLst>
          </p:cNvPr>
          <p:cNvSpPr>
            <a:spLocks noGrp="1"/>
          </p:cNvSpPr>
          <p:nvPr>
            <p:ph type="pic" sz="quarter" idx="21"/>
          </p:nvPr>
        </p:nvSpPr>
        <p:spPr>
          <a:xfrm>
            <a:off x="8898323" y="914399"/>
            <a:ext cx="2728705" cy="3369954"/>
          </a:xfrm>
        </p:spPr>
        <p:txBody>
          <a:bodyPr>
            <a:normAutofit/>
          </a:bodyPr>
          <a:lstStyle>
            <a:lvl1pPr marL="0" indent="0" algn="ctr">
              <a:buFontTx/>
              <a:buNone/>
              <a:defRPr sz="1200"/>
            </a:lvl1pPr>
          </a:lstStyle>
          <a:p>
            <a:endParaRPr lang="es-ES" dirty="0"/>
          </a:p>
        </p:txBody>
      </p:sp>
      <p:sp>
        <p:nvSpPr>
          <p:cNvPr id="40" name="Marcador de texto 33">
            <a:extLst>
              <a:ext uri="{FF2B5EF4-FFF2-40B4-BE49-F238E27FC236}">
                <a16:creationId xmlns:a16="http://schemas.microsoft.com/office/drawing/2014/main" id="{BB844BB9-80C9-40A0-9B22-C38FA8C6A6D3}"/>
              </a:ext>
            </a:extLst>
          </p:cNvPr>
          <p:cNvSpPr>
            <a:spLocks noGrp="1"/>
          </p:cNvSpPr>
          <p:nvPr>
            <p:ph type="body" sz="quarter" idx="22" hasCustomPrompt="1"/>
          </p:nvPr>
        </p:nvSpPr>
        <p:spPr>
          <a:xfrm>
            <a:off x="8901357" y="4288711"/>
            <a:ext cx="2725671" cy="1911121"/>
          </a:xfrm>
          <a:solidFill>
            <a:srgbClr val="F0F0EF"/>
          </a:solidFill>
        </p:spPr>
        <p:txBody>
          <a:bodyPr lIns="288000" tIns="216000" rIns="288000" bIns="216000"/>
          <a:lstStyle>
            <a:lvl1pPr marL="0" indent="0" algn="l">
              <a:spcBef>
                <a:spcPts val="0"/>
              </a:spcBef>
              <a:spcAft>
                <a:spcPts val="600"/>
              </a:spcAft>
              <a:buFontTx/>
              <a:buNone/>
              <a:defRPr lang="es-ES" sz="2000" kern="1200" spc="70" baseline="0" dirty="0" smtClean="0">
                <a:solidFill>
                  <a:schemeClr val="tx1"/>
                </a:solidFill>
                <a:latin typeface="+mj-lt"/>
                <a:ea typeface="+mj-ea"/>
                <a:cs typeface="+mj-cs"/>
              </a:defRPr>
            </a:lvl1pPr>
            <a:lvl2pPr marL="0" indent="0" algn="l">
              <a:lnSpc>
                <a:spcPct val="100000"/>
              </a:lnSpc>
              <a:spcBef>
                <a:spcPts val="0"/>
              </a:spcBef>
              <a:buFontTx/>
              <a:buNone/>
              <a:defRPr sz="1200">
                <a:solidFill>
                  <a:schemeClr val="tx1"/>
                </a:solidFill>
              </a:defRPr>
            </a:lvl2pPr>
          </a:lstStyle>
          <a:p>
            <a:pPr lvl="0"/>
            <a:r>
              <a:rPr lang="es-ES" dirty="0"/>
              <a:t>1. Titular Foto</a:t>
            </a:r>
          </a:p>
          <a:p>
            <a:pPr lvl="1"/>
            <a:r>
              <a:rPr lang="es-ES" dirty="0"/>
              <a:t>Segundo nivel</a:t>
            </a:r>
          </a:p>
        </p:txBody>
      </p:sp>
      <p:sp>
        <p:nvSpPr>
          <p:cNvPr id="34" name="Marcador de texto 39">
            <a:extLst>
              <a:ext uri="{FF2B5EF4-FFF2-40B4-BE49-F238E27FC236}">
                <a16:creationId xmlns:a16="http://schemas.microsoft.com/office/drawing/2014/main" id="{6EB11B23-C1EF-4EA2-AF98-0E33B1EE6C20}"/>
              </a:ext>
            </a:extLst>
          </p:cNvPr>
          <p:cNvSpPr>
            <a:spLocks noGrp="1"/>
          </p:cNvSpPr>
          <p:nvPr>
            <p:ph type="body" sz="quarter" idx="23"/>
          </p:nvPr>
        </p:nvSpPr>
        <p:spPr>
          <a:xfrm>
            <a:off x="395063" y="1683725"/>
            <a:ext cx="2764202" cy="4515415"/>
          </a:xfrm>
        </p:spPr>
        <p:txBody>
          <a:bodyPr>
            <a:normAutofit/>
          </a:bodyPr>
          <a:lstStyle>
            <a:lvl1pPr marL="0" indent="0">
              <a:lnSpc>
                <a:spcPct val="100000"/>
              </a:lnSpc>
              <a:buFontTx/>
              <a:buNone/>
              <a:defRPr lang="es-ES" sz="1500" kern="1200" spc="-30" baseline="0" smtClean="0">
                <a:solidFill>
                  <a:schemeClr val="tx2">
                    <a:lumMod val="75000"/>
                  </a:schemeClr>
                </a:solidFill>
                <a:latin typeface="+mn-lt"/>
                <a:ea typeface="+mn-ea"/>
                <a:cs typeface="+mn-cs"/>
              </a:defRPr>
            </a:lvl1pPr>
            <a:lvl2pPr marL="457200" indent="0">
              <a:buFontTx/>
              <a:buNone/>
              <a:defRPr lang="es-ES" sz="1900" kern="1200" smtClean="0">
                <a:solidFill>
                  <a:schemeClr val="accent2"/>
                </a:solidFill>
                <a:latin typeface="+mn-lt"/>
                <a:ea typeface="+mn-ea"/>
                <a:cs typeface="+mn-cs"/>
              </a:defRPr>
            </a:lvl2pPr>
            <a:lvl3pPr marL="914400" indent="0">
              <a:buFontTx/>
              <a:buNone/>
              <a:defRPr lang="es-ES" sz="1900" kern="1200" smtClean="0">
                <a:solidFill>
                  <a:schemeClr val="accent2"/>
                </a:solidFill>
                <a:latin typeface="+mn-lt"/>
                <a:ea typeface="+mn-ea"/>
                <a:cs typeface="+mn-cs"/>
              </a:defRPr>
            </a:lvl3pPr>
            <a:lvl4pPr marL="1371600" indent="0">
              <a:buFontTx/>
              <a:buNone/>
              <a:defRPr lang="es-ES" sz="1900" kern="1200" smtClean="0">
                <a:solidFill>
                  <a:schemeClr val="accent2"/>
                </a:solidFill>
                <a:latin typeface="+mn-lt"/>
                <a:ea typeface="+mn-ea"/>
                <a:cs typeface="+mn-cs"/>
              </a:defRPr>
            </a:lvl4pPr>
            <a:lvl5pPr marL="1828800" indent="0">
              <a:buFontTx/>
              <a:buNone/>
              <a:defRPr lang="es-ES" sz="1900" kern="1200">
                <a:solidFill>
                  <a:schemeClr val="accent2"/>
                </a:solidFill>
                <a:latin typeface="+mn-lt"/>
                <a:ea typeface="+mn-ea"/>
                <a:cs typeface="+mn-cs"/>
              </a:defRPr>
            </a:lvl5pPr>
          </a:lstStyle>
          <a:p>
            <a:pPr lvl="0"/>
            <a:r>
              <a:rPr lang="es-ES" dirty="0"/>
              <a:t>Editar los estilos de texto del patrón</a:t>
            </a:r>
          </a:p>
        </p:txBody>
      </p:sp>
      <p:sp>
        <p:nvSpPr>
          <p:cNvPr id="29" name="Rectángulo 28">
            <a:extLst>
              <a:ext uri="{FF2B5EF4-FFF2-40B4-BE49-F238E27FC236}">
                <a16:creationId xmlns:a16="http://schemas.microsoft.com/office/drawing/2014/main" id="{557A0DE0-62A4-C044-90A6-61DCBC23D527}"/>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a:extLst>
              <a:ext uri="{FF2B5EF4-FFF2-40B4-BE49-F238E27FC236}">
                <a16:creationId xmlns:a16="http://schemas.microsoft.com/office/drawing/2014/main" id="{44BE81B9-BADB-1D42-840B-2281F3BFC791}"/>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231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 3 PUNTOS">
    <p:spTree>
      <p:nvGrpSpPr>
        <p:cNvPr id="1" name=""/>
        <p:cNvGrpSpPr/>
        <p:nvPr/>
      </p:nvGrpSpPr>
      <p:grpSpPr>
        <a:xfrm>
          <a:off x="0" y="0"/>
          <a:ext cx="0" cy="0"/>
          <a:chOff x="0" y="0"/>
          <a:chExt cx="0" cy="0"/>
        </a:xfrm>
      </p:grpSpPr>
      <p:sp>
        <p:nvSpPr>
          <p:cNvPr id="35" name="Rectángulo 34">
            <a:extLst>
              <a:ext uri="{FF2B5EF4-FFF2-40B4-BE49-F238E27FC236}">
                <a16:creationId xmlns:a16="http://schemas.microsoft.com/office/drawing/2014/main" id="{AD9C6370-8D93-4036-B44D-724728AE0573}"/>
              </a:ext>
            </a:extLst>
          </p:cNvPr>
          <p:cNvSpPr/>
          <p:nvPr userDrawn="1"/>
        </p:nvSpPr>
        <p:spPr>
          <a:xfrm>
            <a:off x="5222569" y="906308"/>
            <a:ext cx="6527066" cy="1780248"/>
          </a:xfrm>
          <a:prstGeom prst="rect">
            <a:avLst/>
          </a:prstGeom>
          <a:solidFill>
            <a:srgbClr val="F0F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C4F825AF-28ED-4F9D-AB6F-81A143126D0F}"/>
              </a:ext>
            </a:extLst>
          </p:cNvPr>
          <p:cNvSpPr/>
          <p:nvPr userDrawn="1"/>
        </p:nvSpPr>
        <p:spPr>
          <a:xfrm>
            <a:off x="4256411" y="906308"/>
            <a:ext cx="979823" cy="1780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4" y="812442"/>
            <a:ext cx="3594419"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a:prstGeom prst="rect">
            <a:avLst/>
          </a:prstGeom>
        </p:spPr>
        <p:txBody>
          <a:bodyPr/>
          <a:lstStyle>
            <a:lvl1pPr algn="r">
              <a:defRPr>
                <a:solidFill>
                  <a:schemeClr val="accent1"/>
                </a:solidFill>
                <a:latin typeface="+mj-lt"/>
              </a:defRPr>
            </a:lvl1pPr>
          </a:lstStyle>
          <a:p>
            <a:r>
              <a:rPr lang="es-ES"/>
              <a:t>Para modificar título del PPT, cambiar pie de página</a:t>
            </a:r>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36" name="Marcador de texto 35">
            <a:extLst>
              <a:ext uri="{FF2B5EF4-FFF2-40B4-BE49-F238E27FC236}">
                <a16:creationId xmlns:a16="http://schemas.microsoft.com/office/drawing/2014/main" id="{A6FCC31B-0AE1-4146-BF18-8739859AA77D}"/>
              </a:ext>
            </a:extLst>
          </p:cNvPr>
          <p:cNvSpPr>
            <a:spLocks noGrp="1"/>
          </p:cNvSpPr>
          <p:nvPr>
            <p:ph type="body" sz="quarter" idx="13" hasCustomPrompt="1"/>
          </p:nvPr>
        </p:nvSpPr>
        <p:spPr>
          <a:xfrm>
            <a:off x="4349027" y="1249606"/>
            <a:ext cx="752926" cy="1140752"/>
          </a:xfrm>
        </p:spPr>
        <p:txBody>
          <a:bodyPr anchor="ctr">
            <a:noAutofit/>
          </a:bodyPr>
          <a:lstStyle>
            <a:lvl1pPr marL="0" indent="0" algn="ctr">
              <a:buFontTx/>
              <a:buNone/>
              <a:defRPr sz="6000">
                <a:solidFill>
                  <a:schemeClr val="bg1"/>
                </a:solidFill>
              </a:defRPr>
            </a:lvl1pPr>
            <a:lvl5pPr>
              <a:defRPr/>
            </a:lvl5pPr>
          </a:lstStyle>
          <a:p>
            <a:pPr lvl="0"/>
            <a:r>
              <a:rPr lang="es-ES" dirty="0"/>
              <a:t>0</a:t>
            </a:r>
          </a:p>
        </p:txBody>
      </p:sp>
      <p:sp>
        <p:nvSpPr>
          <p:cNvPr id="40" name="Marcador de texto 39">
            <a:extLst>
              <a:ext uri="{FF2B5EF4-FFF2-40B4-BE49-F238E27FC236}">
                <a16:creationId xmlns:a16="http://schemas.microsoft.com/office/drawing/2014/main" id="{69CABE84-AA2B-498A-A19D-F0F6D08236AB}"/>
              </a:ext>
            </a:extLst>
          </p:cNvPr>
          <p:cNvSpPr>
            <a:spLocks noGrp="1"/>
          </p:cNvSpPr>
          <p:nvPr>
            <p:ph type="body" sz="quarter" idx="16"/>
          </p:nvPr>
        </p:nvSpPr>
        <p:spPr>
          <a:xfrm>
            <a:off x="5618527" y="1264627"/>
            <a:ext cx="5764176" cy="1238250"/>
          </a:xfrm>
        </p:spPr>
        <p:txBody>
          <a:bodyPr>
            <a:normAutofit/>
          </a:bodyPr>
          <a:lstStyle>
            <a:lvl1pPr marL="0" indent="0">
              <a:lnSpc>
                <a:spcPct val="100000"/>
              </a:lnSpc>
              <a:buFontTx/>
              <a:buNone/>
              <a:defRPr sz="1900">
                <a:solidFill>
                  <a:schemeClr val="accent2"/>
                </a:solidFill>
              </a:defRPr>
            </a:lvl1pPr>
            <a:lvl2pPr marL="457200" indent="0">
              <a:buFontTx/>
              <a:buNone/>
              <a:defRPr sz="1600">
                <a:solidFill>
                  <a:schemeClr val="accent1"/>
                </a:solidFill>
              </a:defRPr>
            </a:lvl2pPr>
            <a:lvl3pPr marL="914400" indent="0">
              <a:buFontTx/>
              <a:buNone/>
              <a:defRPr sz="1400">
                <a:solidFill>
                  <a:schemeClr val="accent1"/>
                </a:solidFill>
              </a:defRPr>
            </a:lvl3pPr>
            <a:lvl4pPr marL="1371600" indent="0">
              <a:buFontTx/>
              <a:buNone/>
              <a:defRPr sz="1200">
                <a:solidFill>
                  <a:schemeClr val="accent1"/>
                </a:solidFill>
              </a:defRPr>
            </a:lvl4pPr>
            <a:lvl5pPr marL="1828800" indent="0">
              <a:buFontTx/>
              <a:buNone/>
              <a:defRPr sz="1200">
                <a:solidFill>
                  <a:schemeClr val="accent1"/>
                </a:solidFill>
              </a:defRPr>
            </a:lvl5pPr>
          </a:lstStyle>
          <a:p>
            <a:pPr lvl="0"/>
            <a:r>
              <a:rPr lang="es-ES" dirty="0"/>
              <a:t>Editar los estilos de texto del patrón</a:t>
            </a:r>
          </a:p>
        </p:txBody>
      </p:sp>
      <p:sp>
        <p:nvSpPr>
          <p:cNvPr id="30" name="Rectángulo 29">
            <a:extLst>
              <a:ext uri="{FF2B5EF4-FFF2-40B4-BE49-F238E27FC236}">
                <a16:creationId xmlns:a16="http://schemas.microsoft.com/office/drawing/2014/main" id="{757E1141-04B1-4B22-8047-5BEF14EF6BEA}"/>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Rectángulo 42">
            <a:extLst>
              <a:ext uri="{FF2B5EF4-FFF2-40B4-BE49-F238E27FC236}">
                <a16:creationId xmlns:a16="http://schemas.microsoft.com/office/drawing/2014/main" id="{7FBD128E-23E0-4FF5-B035-E78FB2C11861}"/>
              </a:ext>
            </a:extLst>
          </p:cNvPr>
          <p:cNvSpPr/>
          <p:nvPr userDrawn="1"/>
        </p:nvSpPr>
        <p:spPr>
          <a:xfrm>
            <a:off x="5222569" y="2709228"/>
            <a:ext cx="6527066" cy="1780248"/>
          </a:xfrm>
          <a:prstGeom prst="rect">
            <a:avLst/>
          </a:prstGeom>
          <a:solidFill>
            <a:srgbClr val="F0F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Rectángulo 43">
            <a:extLst>
              <a:ext uri="{FF2B5EF4-FFF2-40B4-BE49-F238E27FC236}">
                <a16:creationId xmlns:a16="http://schemas.microsoft.com/office/drawing/2014/main" id="{22A9361C-0E83-46A7-8522-43EF7571FFC8}"/>
              </a:ext>
            </a:extLst>
          </p:cNvPr>
          <p:cNvSpPr/>
          <p:nvPr userDrawn="1"/>
        </p:nvSpPr>
        <p:spPr>
          <a:xfrm>
            <a:off x="4256411" y="2709228"/>
            <a:ext cx="979823" cy="1780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Marcador de texto 35">
            <a:extLst>
              <a:ext uri="{FF2B5EF4-FFF2-40B4-BE49-F238E27FC236}">
                <a16:creationId xmlns:a16="http://schemas.microsoft.com/office/drawing/2014/main" id="{F5B71259-9AD8-4E45-8858-46C037934133}"/>
              </a:ext>
            </a:extLst>
          </p:cNvPr>
          <p:cNvSpPr>
            <a:spLocks noGrp="1"/>
          </p:cNvSpPr>
          <p:nvPr>
            <p:ph type="body" sz="quarter" idx="17" hasCustomPrompt="1"/>
          </p:nvPr>
        </p:nvSpPr>
        <p:spPr>
          <a:xfrm>
            <a:off x="4349027" y="3052526"/>
            <a:ext cx="752926" cy="1140752"/>
          </a:xfrm>
        </p:spPr>
        <p:txBody>
          <a:bodyPr anchor="ctr">
            <a:noAutofit/>
          </a:bodyPr>
          <a:lstStyle>
            <a:lvl1pPr marL="0" indent="0" algn="ctr">
              <a:buFontTx/>
              <a:buNone/>
              <a:defRPr sz="6000">
                <a:solidFill>
                  <a:schemeClr val="bg1"/>
                </a:solidFill>
              </a:defRPr>
            </a:lvl1pPr>
            <a:lvl5pPr>
              <a:defRPr/>
            </a:lvl5pPr>
          </a:lstStyle>
          <a:p>
            <a:pPr lvl="0"/>
            <a:r>
              <a:rPr lang="es-ES" dirty="0"/>
              <a:t>0</a:t>
            </a:r>
          </a:p>
        </p:txBody>
      </p:sp>
      <p:sp>
        <p:nvSpPr>
          <p:cNvPr id="46" name="Marcador de texto 39">
            <a:extLst>
              <a:ext uri="{FF2B5EF4-FFF2-40B4-BE49-F238E27FC236}">
                <a16:creationId xmlns:a16="http://schemas.microsoft.com/office/drawing/2014/main" id="{2BBE8BA2-6065-4C1E-87D6-348EDD13D407}"/>
              </a:ext>
            </a:extLst>
          </p:cNvPr>
          <p:cNvSpPr>
            <a:spLocks noGrp="1"/>
          </p:cNvSpPr>
          <p:nvPr>
            <p:ph type="body" sz="quarter" idx="18"/>
          </p:nvPr>
        </p:nvSpPr>
        <p:spPr>
          <a:xfrm>
            <a:off x="5618527" y="3067547"/>
            <a:ext cx="5764176" cy="1238250"/>
          </a:xfrm>
        </p:spPr>
        <p:txBody>
          <a:bodyPr>
            <a:normAutofit/>
          </a:bodyPr>
          <a:lstStyle>
            <a:lvl1pPr marL="0" indent="0">
              <a:lnSpc>
                <a:spcPct val="100000"/>
              </a:lnSpc>
              <a:buFontTx/>
              <a:buNone/>
              <a:defRPr sz="1900">
                <a:solidFill>
                  <a:schemeClr val="accent2"/>
                </a:solidFill>
              </a:defRPr>
            </a:lvl1pPr>
            <a:lvl2pPr marL="457200" indent="0">
              <a:buFontTx/>
              <a:buNone/>
              <a:defRPr sz="1600">
                <a:solidFill>
                  <a:schemeClr val="accent1"/>
                </a:solidFill>
              </a:defRPr>
            </a:lvl2pPr>
            <a:lvl3pPr marL="914400" indent="0">
              <a:buFontTx/>
              <a:buNone/>
              <a:defRPr sz="1400">
                <a:solidFill>
                  <a:schemeClr val="accent1"/>
                </a:solidFill>
              </a:defRPr>
            </a:lvl3pPr>
            <a:lvl4pPr marL="1371600" indent="0">
              <a:buFontTx/>
              <a:buNone/>
              <a:defRPr sz="1200">
                <a:solidFill>
                  <a:schemeClr val="accent1"/>
                </a:solidFill>
              </a:defRPr>
            </a:lvl4pPr>
            <a:lvl5pPr marL="1828800" indent="0">
              <a:buFontTx/>
              <a:buNone/>
              <a:defRPr sz="1200">
                <a:solidFill>
                  <a:schemeClr val="accent1"/>
                </a:solidFill>
              </a:defRPr>
            </a:lvl5pPr>
          </a:lstStyle>
          <a:p>
            <a:pPr lvl="0"/>
            <a:r>
              <a:rPr lang="es-ES" dirty="0"/>
              <a:t>Editar los estilos de texto del patrón</a:t>
            </a:r>
          </a:p>
        </p:txBody>
      </p:sp>
      <p:sp>
        <p:nvSpPr>
          <p:cNvPr id="47" name="Rectángulo 46">
            <a:extLst>
              <a:ext uri="{FF2B5EF4-FFF2-40B4-BE49-F238E27FC236}">
                <a16:creationId xmlns:a16="http://schemas.microsoft.com/office/drawing/2014/main" id="{67EE916B-5789-4A99-947E-6460B9ACE039}"/>
              </a:ext>
            </a:extLst>
          </p:cNvPr>
          <p:cNvSpPr/>
          <p:nvPr userDrawn="1"/>
        </p:nvSpPr>
        <p:spPr>
          <a:xfrm>
            <a:off x="5222569" y="4512148"/>
            <a:ext cx="6527066" cy="1780248"/>
          </a:xfrm>
          <a:prstGeom prst="rect">
            <a:avLst/>
          </a:prstGeom>
          <a:solidFill>
            <a:srgbClr val="F0F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Rectángulo 47">
            <a:extLst>
              <a:ext uri="{FF2B5EF4-FFF2-40B4-BE49-F238E27FC236}">
                <a16:creationId xmlns:a16="http://schemas.microsoft.com/office/drawing/2014/main" id="{1F482A13-B36E-479B-8225-BBBD2F936FD1}"/>
              </a:ext>
            </a:extLst>
          </p:cNvPr>
          <p:cNvSpPr/>
          <p:nvPr userDrawn="1"/>
        </p:nvSpPr>
        <p:spPr>
          <a:xfrm>
            <a:off x="4256411" y="4512148"/>
            <a:ext cx="979823" cy="1780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Marcador de texto 35">
            <a:extLst>
              <a:ext uri="{FF2B5EF4-FFF2-40B4-BE49-F238E27FC236}">
                <a16:creationId xmlns:a16="http://schemas.microsoft.com/office/drawing/2014/main" id="{A2EE6353-C396-40F6-A82A-5DE461B6B5FF}"/>
              </a:ext>
            </a:extLst>
          </p:cNvPr>
          <p:cNvSpPr>
            <a:spLocks noGrp="1"/>
          </p:cNvSpPr>
          <p:nvPr>
            <p:ph type="body" sz="quarter" idx="19" hasCustomPrompt="1"/>
          </p:nvPr>
        </p:nvSpPr>
        <p:spPr>
          <a:xfrm>
            <a:off x="4349027" y="4855446"/>
            <a:ext cx="752926" cy="1140752"/>
          </a:xfrm>
        </p:spPr>
        <p:txBody>
          <a:bodyPr anchor="ctr">
            <a:noAutofit/>
          </a:bodyPr>
          <a:lstStyle>
            <a:lvl1pPr marL="0" indent="0" algn="ctr">
              <a:buFontTx/>
              <a:buNone/>
              <a:defRPr sz="6000">
                <a:solidFill>
                  <a:schemeClr val="bg1"/>
                </a:solidFill>
              </a:defRPr>
            </a:lvl1pPr>
            <a:lvl5pPr>
              <a:defRPr/>
            </a:lvl5pPr>
          </a:lstStyle>
          <a:p>
            <a:pPr lvl="0"/>
            <a:r>
              <a:rPr lang="es-ES" dirty="0"/>
              <a:t>0</a:t>
            </a:r>
          </a:p>
        </p:txBody>
      </p:sp>
      <p:sp>
        <p:nvSpPr>
          <p:cNvPr id="50" name="Marcador de texto 39">
            <a:extLst>
              <a:ext uri="{FF2B5EF4-FFF2-40B4-BE49-F238E27FC236}">
                <a16:creationId xmlns:a16="http://schemas.microsoft.com/office/drawing/2014/main" id="{4DD93F9F-1467-474B-AE5D-7626DE9088E2}"/>
              </a:ext>
            </a:extLst>
          </p:cNvPr>
          <p:cNvSpPr>
            <a:spLocks noGrp="1"/>
          </p:cNvSpPr>
          <p:nvPr>
            <p:ph type="body" sz="quarter" idx="20"/>
          </p:nvPr>
        </p:nvSpPr>
        <p:spPr>
          <a:xfrm>
            <a:off x="5618527" y="4870467"/>
            <a:ext cx="5764176" cy="1238250"/>
          </a:xfrm>
        </p:spPr>
        <p:txBody>
          <a:bodyPr>
            <a:normAutofit/>
          </a:bodyPr>
          <a:lstStyle>
            <a:lvl1pPr marL="0" indent="0">
              <a:lnSpc>
                <a:spcPct val="100000"/>
              </a:lnSpc>
              <a:buFontTx/>
              <a:buNone/>
              <a:defRPr sz="1900">
                <a:solidFill>
                  <a:schemeClr val="accent2"/>
                </a:solidFill>
              </a:defRPr>
            </a:lvl1pPr>
            <a:lvl2pPr marL="457200" indent="0">
              <a:buFontTx/>
              <a:buNone/>
              <a:defRPr sz="1600">
                <a:solidFill>
                  <a:schemeClr val="accent1"/>
                </a:solidFill>
              </a:defRPr>
            </a:lvl2pPr>
            <a:lvl3pPr marL="914400" indent="0">
              <a:buFontTx/>
              <a:buNone/>
              <a:defRPr sz="1400">
                <a:solidFill>
                  <a:schemeClr val="accent1"/>
                </a:solidFill>
              </a:defRPr>
            </a:lvl3pPr>
            <a:lvl4pPr marL="1371600" indent="0">
              <a:buFontTx/>
              <a:buNone/>
              <a:defRPr sz="1200">
                <a:solidFill>
                  <a:schemeClr val="accent1"/>
                </a:solidFill>
              </a:defRPr>
            </a:lvl4pPr>
            <a:lvl5pPr marL="1828800" indent="0">
              <a:buFontTx/>
              <a:buNone/>
              <a:defRPr sz="1200">
                <a:solidFill>
                  <a:schemeClr val="accent1"/>
                </a:solidFill>
              </a:defRPr>
            </a:lvl5pPr>
          </a:lstStyle>
          <a:p>
            <a:pPr lvl="0"/>
            <a:r>
              <a:rPr lang="es-ES" dirty="0"/>
              <a:t>Editar los estilos de texto del patrón</a:t>
            </a:r>
          </a:p>
        </p:txBody>
      </p:sp>
      <p:sp>
        <p:nvSpPr>
          <p:cNvPr id="51" name="Marcador de texto 39">
            <a:extLst>
              <a:ext uri="{FF2B5EF4-FFF2-40B4-BE49-F238E27FC236}">
                <a16:creationId xmlns:a16="http://schemas.microsoft.com/office/drawing/2014/main" id="{BAD8D931-9A1C-4BEA-9549-58535105DF22}"/>
              </a:ext>
            </a:extLst>
          </p:cNvPr>
          <p:cNvSpPr>
            <a:spLocks noGrp="1"/>
          </p:cNvSpPr>
          <p:nvPr>
            <p:ph type="body" sz="quarter" idx="23"/>
          </p:nvPr>
        </p:nvSpPr>
        <p:spPr>
          <a:xfrm>
            <a:off x="395063" y="1683725"/>
            <a:ext cx="3579520" cy="4515415"/>
          </a:xfrm>
        </p:spPr>
        <p:txBody>
          <a:bodyPr>
            <a:normAutofit/>
          </a:bodyPr>
          <a:lstStyle>
            <a:lvl1pPr marL="0" indent="0">
              <a:lnSpc>
                <a:spcPct val="100000"/>
              </a:lnSpc>
              <a:buFontTx/>
              <a:buNone/>
              <a:defRPr lang="es-ES" sz="1500" kern="1200" spc="-30" baseline="0" smtClean="0">
                <a:solidFill>
                  <a:schemeClr val="tx2">
                    <a:lumMod val="75000"/>
                  </a:schemeClr>
                </a:solidFill>
                <a:latin typeface="+mn-lt"/>
                <a:ea typeface="+mn-ea"/>
                <a:cs typeface="+mn-cs"/>
              </a:defRPr>
            </a:lvl1pPr>
            <a:lvl2pPr marL="457200" indent="0">
              <a:buFontTx/>
              <a:buNone/>
              <a:defRPr lang="es-ES" sz="1900" kern="1200" smtClean="0">
                <a:solidFill>
                  <a:schemeClr val="accent2"/>
                </a:solidFill>
                <a:latin typeface="+mn-lt"/>
                <a:ea typeface="+mn-ea"/>
                <a:cs typeface="+mn-cs"/>
              </a:defRPr>
            </a:lvl2pPr>
            <a:lvl3pPr marL="914400" indent="0">
              <a:buFontTx/>
              <a:buNone/>
              <a:defRPr lang="es-ES" sz="1900" kern="1200" smtClean="0">
                <a:solidFill>
                  <a:schemeClr val="accent2"/>
                </a:solidFill>
                <a:latin typeface="+mn-lt"/>
                <a:ea typeface="+mn-ea"/>
                <a:cs typeface="+mn-cs"/>
              </a:defRPr>
            </a:lvl3pPr>
            <a:lvl4pPr marL="1371600" indent="0">
              <a:buFontTx/>
              <a:buNone/>
              <a:defRPr lang="es-ES" sz="1900" kern="1200" smtClean="0">
                <a:solidFill>
                  <a:schemeClr val="accent2"/>
                </a:solidFill>
                <a:latin typeface="+mn-lt"/>
                <a:ea typeface="+mn-ea"/>
                <a:cs typeface="+mn-cs"/>
              </a:defRPr>
            </a:lvl4pPr>
            <a:lvl5pPr marL="1828800" indent="0">
              <a:buFontTx/>
              <a:buNone/>
              <a:defRPr lang="es-ES" sz="1900" kern="1200">
                <a:solidFill>
                  <a:schemeClr val="accent2"/>
                </a:solidFill>
                <a:latin typeface="+mn-lt"/>
                <a:ea typeface="+mn-ea"/>
                <a:cs typeface="+mn-cs"/>
              </a:defRPr>
            </a:lvl5pPr>
          </a:lstStyle>
          <a:p>
            <a:pPr lvl="0"/>
            <a:r>
              <a:rPr lang="es-ES" dirty="0"/>
              <a:t>Editar los estilos de texto del patrón</a:t>
            </a:r>
          </a:p>
        </p:txBody>
      </p:sp>
      <p:sp>
        <p:nvSpPr>
          <p:cNvPr id="37" name="Rectángulo 36">
            <a:extLst>
              <a:ext uri="{FF2B5EF4-FFF2-40B4-BE49-F238E27FC236}">
                <a16:creationId xmlns:a16="http://schemas.microsoft.com/office/drawing/2014/main" id="{0F865C87-E6FC-DB42-8983-3075E699BE37}"/>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Rectángulo 37">
            <a:extLst>
              <a:ext uri="{FF2B5EF4-FFF2-40B4-BE49-F238E27FC236}">
                <a16:creationId xmlns:a16="http://schemas.microsoft.com/office/drawing/2014/main" id="{99519E8E-9606-EA4E-830D-BF74C1F5DAE0}"/>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9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 2 PUNTOS">
    <p:spTree>
      <p:nvGrpSpPr>
        <p:cNvPr id="1" name=""/>
        <p:cNvGrpSpPr/>
        <p:nvPr/>
      </p:nvGrpSpPr>
      <p:grpSpPr>
        <a:xfrm>
          <a:off x="0" y="0"/>
          <a:ext cx="0" cy="0"/>
          <a:chOff x="0" y="0"/>
          <a:chExt cx="0" cy="0"/>
        </a:xfrm>
      </p:grpSpPr>
      <p:sp>
        <p:nvSpPr>
          <p:cNvPr id="34" name="Rectángulo 33">
            <a:extLst>
              <a:ext uri="{FF2B5EF4-FFF2-40B4-BE49-F238E27FC236}">
                <a16:creationId xmlns:a16="http://schemas.microsoft.com/office/drawing/2014/main" id="{A265B80C-D18C-4D5B-AD74-67EE734EE9CC}"/>
              </a:ext>
            </a:extLst>
          </p:cNvPr>
          <p:cNvSpPr/>
          <p:nvPr userDrawn="1"/>
        </p:nvSpPr>
        <p:spPr>
          <a:xfrm>
            <a:off x="4256411" y="3552406"/>
            <a:ext cx="7493224" cy="2638097"/>
          </a:xfrm>
          <a:prstGeom prst="rect">
            <a:avLst/>
          </a:prstGeom>
          <a:solidFill>
            <a:srgbClr val="F0F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4" y="812442"/>
            <a:ext cx="3594419"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a:prstGeom prst="rect">
            <a:avLst/>
          </a:prstGeom>
        </p:spPr>
        <p:txBody>
          <a:bodyPr/>
          <a:lstStyle>
            <a:lvl1pPr algn="r">
              <a:defRPr>
                <a:solidFill>
                  <a:schemeClr val="accent1"/>
                </a:solidFill>
                <a:latin typeface="+mj-lt"/>
              </a:defRPr>
            </a:lvl1pPr>
          </a:lstStyle>
          <a:p>
            <a:r>
              <a:rPr lang="es-ES"/>
              <a:t>Para modificar título del PPT, cambiar pie de página</a:t>
            </a:r>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37" name="Marcador de texto 35">
            <a:extLst>
              <a:ext uri="{FF2B5EF4-FFF2-40B4-BE49-F238E27FC236}">
                <a16:creationId xmlns:a16="http://schemas.microsoft.com/office/drawing/2014/main" id="{F1C16858-5AE7-49BC-937C-4F449048954B}"/>
              </a:ext>
            </a:extLst>
          </p:cNvPr>
          <p:cNvSpPr>
            <a:spLocks noGrp="1"/>
          </p:cNvSpPr>
          <p:nvPr>
            <p:ph type="body" sz="quarter" idx="14" hasCustomPrompt="1"/>
          </p:nvPr>
        </p:nvSpPr>
        <p:spPr>
          <a:xfrm>
            <a:off x="4676830" y="3809993"/>
            <a:ext cx="752926" cy="1140752"/>
          </a:xfrm>
        </p:spPr>
        <p:txBody>
          <a:bodyPr>
            <a:noAutofit/>
          </a:bodyPr>
          <a:lstStyle>
            <a:lvl1pPr marL="0" indent="0" algn="l">
              <a:buFontTx/>
              <a:buNone/>
              <a:defRPr sz="8000">
                <a:solidFill>
                  <a:schemeClr val="accent1"/>
                </a:solidFill>
              </a:defRPr>
            </a:lvl1pPr>
            <a:lvl5pPr>
              <a:defRPr/>
            </a:lvl5pPr>
          </a:lstStyle>
          <a:p>
            <a:pPr lvl="0"/>
            <a:r>
              <a:rPr lang="es-ES" dirty="0"/>
              <a:t>0</a:t>
            </a:r>
          </a:p>
        </p:txBody>
      </p:sp>
      <p:sp>
        <p:nvSpPr>
          <p:cNvPr id="41" name="Marcador de texto 39">
            <a:extLst>
              <a:ext uri="{FF2B5EF4-FFF2-40B4-BE49-F238E27FC236}">
                <a16:creationId xmlns:a16="http://schemas.microsoft.com/office/drawing/2014/main" id="{8AA9D3FB-CDC9-4DA9-8366-2E8CA7B04087}"/>
              </a:ext>
            </a:extLst>
          </p:cNvPr>
          <p:cNvSpPr>
            <a:spLocks noGrp="1"/>
          </p:cNvSpPr>
          <p:nvPr>
            <p:ph type="body" sz="quarter" idx="17"/>
          </p:nvPr>
        </p:nvSpPr>
        <p:spPr>
          <a:xfrm>
            <a:off x="5618527" y="3892213"/>
            <a:ext cx="5764176" cy="1238250"/>
          </a:xfrm>
        </p:spPr>
        <p:txBody>
          <a:bodyPr>
            <a:normAutofit/>
          </a:bodyPr>
          <a:lstStyle>
            <a:lvl1pPr marL="0" indent="0">
              <a:lnSpc>
                <a:spcPct val="100000"/>
              </a:lnSpc>
              <a:buFontTx/>
              <a:buNone/>
              <a:defRPr sz="1900">
                <a:solidFill>
                  <a:schemeClr val="accent2"/>
                </a:solidFill>
              </a:defRPr>
            </a:lvl1pPr>
            <a:lvl2pPr marL="457200" indent="0">
              <a:buFontTx/>
              <a:buNone/>
              <a:defRPr sz="1600">
                <a:solidFill>
                  <a:schemeClr val="accent1"/>
                </a:solidFill>
              </a:defRPr>
            </a:lvl2pPr>
            <a:lvl3pPr marL="914400" indent="0">
              <a:buFontTx/>
              <a:buNone/>
              <a:defRPr sz="1400">
                <a:solidFill>
                  <a:schemeClr val="accent1"/>
                </a:solidFill>
              </a:defRPr>
            </a:lvl3pPr>
            <a:lvl4pPr marL="1371600" indent="0">
              <a:buFontTx/>
              <a:buNone/>
              <a:defRPr sz="1200">
                <a:solidFill>
                  <a:schemeClr val="accent1"/>
                </a:solidFill>
              </a:defRPr>
            </a:lvl4pPr>
            <a:lvl5pPr marL="1828800" indent="0">
              <a:buFontTx/>
              <a:buNone/>
              <a:defRPr sz="1200">
                <a:solidFill>
                  <a:schemeClr val="accent1"/>
                </a:solidFill>
              </a:defRPr>
            </a:lvl5pPr>
          </a:lstStyle>
          <a:p>
            <a:pPr lvl="0"/>
            <a:r>
              <a:rPr lang="es-ES" dirty="0"/>
              <a:t>Editar los estilos de texto del patrón</a:t>
            </a:r>
          </a:p>
        </p:txBody>
      </p:sp>
      <p:sp>
        <p:nvSpPr>
          <p:cNvPr id="35" name="Rectángulo 34">
            <a:extLst>
              <a:ext uri="{FF2B5EF4-FFF2-40B4-BE49-F238E27FC236}">
                <a16:creationId xmlns:a16="http://schemas.microsoft.com/office/drawing/2014/main" id="{2C623CD0-9ACB-4637-933E-A27287E5808A}"/>
              </a:ext>
            </a:extLst>
          </p:cNvPr>
          <p:cNvSpPr/>
          <p:nvPr userDrawn="1"/>
        </p:nvSpPr>
        <p:spPr>
          <a:xfrm>
            <a:off x="4256411" y="935420"/>
            <a:ext cx="7493224" cy="26169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Marcador de texto 35">
            <a:extLst>
              <a:ext uri="{FF2B5EF4-FFF2-40B4-BE49-F238E27FC236}">
                <a16:creationId xmlns:a16="http://schemas.microsoft.com/office/drawing/2014/main" id="{8E87947A-0C75-4101-BD85-D8964360F9FE}"/>
              </a:ext>
            </a:extLst>
          </p:cNvPr>
          <p:cNvSpPr>
            <a:spLocks noGrp="1"/>
          </p:cNvSpPr>
          <p:nvPr>
            <p:ph type="body" sz="quarter" idx="18" hasCustomPrompt="1"/>
          </p:nvPr>
        </p:nvSpPr>
        <p:spPr>
          <a:xfrm>
            <a:off x="4676830" y="1171896"/>
            <a:ext cx="752926" cy="1140752"/>
          </a:xfrm>
        </p:spPr>
        <p:txBody>
          <a:bodyPr>
            <a:noAutofit/>
          </a:bodyPr>
          <a:lstStyle>
            <a:lvl1pPr marL="0" indent="0" algn="l">
              <a:buFontTx/>
              <a:buNone/>
              <a:defRPr sz="8000">
                <a:solidFill>
                  <a:schemeClr val="accent1"/>
                </a:solidFill>
              </a:defRPr>
            </a:lvl1pPr>
            <a:lvl5pPr>
              <a:defRPr/>
            </a:lvl5pPr>
          </a:lstStyle>
          <a:p>
            <a:pPr lvl="0"/>
            <a:r>
              <a:rPr lang="es-ES" dirty="0"/>
              <a:t>0</a:t>
            </a:r>
          </a:p>
        </p:txBody>
      </p:sp>
      <p:sp>
        <p:nvSpPr>
          <p:cNvPr id="43" name="Marcador de texto 39">
            <a:extLst>
              <a:ext uri="{FF2B5EF4-FFF2-40B4-BE49-F238E27FC236}">
                <a16:creationId xmlns:a16="http://schemas.microsoft.com/office/drawing/2014/main" id="{B5E95E6A-FE22-4F6D-BBAA-803462069EE6}"/>
              </a:ext>
            </a:extLst>
          </p:cNvPr>
          <p:cNvSpPr>
            <a:spLocks noGrp="1"/>
          </p:cNvSpPr>
          <p:nvPr>
            <p:ph type="body" sz="quarter" idx="19"/>
          </p:nvPr>
        </p:nvSpPr>
        <p:spPr>
          <a:xfrm>
            <a:off x="5618527" y="1254116"/>
            <a:ext cx="5764176" cy="1238250"/>
          </a:xfrm>
        </p:spPr>
        <p:txBody>
          <a:bodyPr>
            <a:normAutofit/>
          </a:bodyPr>
          <a:lstStyle>
            <a:lvl1pPr marL="0" indent="0">
              <a:lnSpc>
                <a:spcPct val="100000"/>
              </a:lnSpc>
              <a:buFontTx/>
              <a:buNone/>
              <a:defRPr sz="1900">
                <a:solidFill>
                  <a:schemeClr val="accent2"/>
                </a:solidFill>
              </a:defRPr>
            </a:lvl1pPr>
            <a:lvl2pPr marL="457200" indent="0">
              <a:buFontTx/>
              <a:buNone/>
              <a:defRPr sz="1600">
                <a:solidFill>
                  <a:schemeClr val="accent1"/>
                </a:solidFill>
              </a:defRPr>
            </a:lvl2pPr>
            <a:lvl3pPr marL="914400" indent="0">
              <a:buFontTx/>
              <a:buNone/>
              <a:defRPr sz="1400">
                <a:solidFill>
                  <a:schemeClr val="accent1"/>
                </a:solidFill>
              </a:defRPr>
            </a:lvl3pPr>
            <a:lvl4pPr marL="1371600" indent="0">
              <a:buFontTx/>
              <a:buNone/>
              <a:defRPr sz="1200">
                <a:solidFill>
                  <a:schemeClr val="accent1"/>
                </a:solidFill>
              </a:defRPr>
            </a:lvl4pPr>
            <a:lvl5pPr marL="1828800" indent="0">
              <a:buFontTx/>
              <a:buNone/>
              <a:defRPr sz="1200">
                <a:solidFill>
                  <a:schemeClr val="accent1"/>
                </a:solidFill>
              </a:defRPr>
            </a:lvl5pPr>
          </a:lstStyle>
          <a:p>
            <a:pPr lvl="0"/>
            <a:r>
              <a:rPr lang="es-ES" dirty="0"/>
              <a:t>Editar los estilos de texto del patrón</a:t>
            </a:r>
          </a:p>
        </p:txBody>
      </p:sp>
      <p:sp>
        <p:nvSpPr>
          <p:cNvPr id="27" name="Rectángulo 26">
            <a:extLst>
              <a:ext uri="{FF2B5EF4-FFF2-40B4-BE49-F238E27FC236}">
                <a16:creationId xmlns:a16="http://schemas.microsoft.com/office/drawing/2014/main" id="{04C5303B-0389-4EE3-AF2A-C4C62DC22030}"/>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Rectángulo 27">
            <a:extLst>
              <a:ext uri="{FF2B5EF4-FFF2-40B4-BE49-F238E27FC236}">
                <a16:creationId xmlns:a16="http://schemas.microsoft.com/office/drawing/2014/main" id="{0EF53693-1331-364F-8228-9324822FBFC8}"/>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41184381-7C54-1E4B-B771-CCBF505BDC47}"/>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1007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EXTO 2 PUNTOS">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a:prstGeom prst="rect">
            <a:avLst/>
          </a:prstGeom>
        </p:spPr>
        <p:txBody>
          <a:bodyPr/>
          <a:lstStyle>
            <a:lvl1pPr algn="r">
              <a:defRPr>
                <a:solidFill>
                  <a:schemeClr val="accent1"/>
                </a:solidFill>
                <a:latin typeface="+mj-lt"/>
              </a:defRPr>
            </a:lvl1pPr>
          </a:lstStyle>
          <a:p>
            <a:r>
              <a:rPr lang="es-ES"/>
              <a:t>Para modificar título del PPT, cambiar pie de página</a:t>
            </a:r>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7" name="Rectángulo 26">
            <a:extLst>
              <a:ext uri="{FF2B5EF4-FFF2-40B4-BE49-F238E27FC236}">
                <a16:creationId xmlns:a16="http://schemas.microsoft.com/office/drawing/2014/main" id="{04C5303B-0389-4EE3-AF2A-C4C62DC22030}"/>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Título 1">
            <a:extLst>
              <a:ext uri="{FF2B5EF4-FFF2-40B4-BE49-F238E27FC236}">
                <a16:creationId xmlns:a16="http://schemas.microsoft.com/office/drawing/2014/main" id="{D7C2D46F-91C6-48E3-8EB8-8D5F18839530}"/>
              </a:ext>
            </a:extLst>
          </p:cNvPr>
          <p:cNvSpPr>
            <a:spLocks noGrp="1"/>
          </p:cNvSpPr>
          <p:nvPr>
            <p:ph type="title" hasCustomPrompt="1"/>
          </p:nvPr>
        </p:nvSpPr>
        <p:spPr>
          <a:xfrm>
            <a:off x="380164" y="812442"/>
            <a:ext cx="2757955" cy="640593"/>
          </a:xfrm>
        </p:spPr>
        <p:txBody>
          <a:bodyPr anchor="t">
            <a:noAutofit/>
          </a:bodyPr>
          <a:lstStyle>
            <a:lvl1pPr>
              <a:defRPr sz="2200">
                <a:solidFill>
                  <a:schemeClr val="accent1"/>
                </a:solidFill>
              </a:defRPr>
            </a:lvl1pPr>
          </a:lstStyle>
          <a:p>
            <a:r>
              <a:rPr lang="es-ES" dirty="0"/>
              <a:t>00.Titular en documento</a:t>
            </a:r>
          </a:p>
        </p:txBody>
      </p:sp>
      <p:sp>
        <p:nvSpPr>
          <p:cNvPr id="32" name="Marcador de texto 33">
            <a:extLst>
              <a:ext uri="{FF2B5EF4-FFF2-40B4-BE49-F238E27FC236}">
                <a16:creationId xmlns:a16="http://schemas.microsoft.com/office/drawing/2014/main" id="{CF1A0343-1D47-4DB5-8CDD-6958FB72F409}"/>
              </a:ext>
            </a:extLst>
          </p:cNvPr>
          <p:cNvSpPr>
            <a:spLocks noGrp="1"/>
          </p:cNvSpPr>
          <p:nvPr>
            <p:ph type="body" sz="quarter" idx="18" hasCustomPrompt="1"/>
          </p:nvPr>
        </p:nvSpPr>
        <p:spPr>
          <a:xfrm>
            <a:off x="3313355" y="903643"/>
            <a:ext cx="2719697" cy="5296190"/>
          </a:xfrm>
          <a:solidFill>
            <a:srgbClr val="F0F0EF"/>
          </a:solidFill>
        </p:spPr>
        <p:txBody>
          <a:bodyPr lIns="288000" tIns="2196000" rIns="288000" bIns="720000"/>
          <a:lstStyle>
            <a:lvl1pPr marL="0" indent="0" algn="ctr">
              <a:spcBef>
                <a:spcPts val="0"/>
              </a:spcBef>
              <a:spcAft>
                <a:spcPts val="3600"/>
              </a:spcAft>
              <a:buFontTx/>
              <a:buNone/>
              <a:defRPr lang="es-ES" sz="2000" kern="1200" spc="70" baseline="0" dirty="0" smtClean="0">
                <a:solidFill>
                  <a:schemeClr val="tx1"/>
                </a:solidFill>
                <a:latin typeface="+mj-lt"/>
                <a:ea typeface="+mj-ea"/>
                <a:cs typeface="+mj-cs"/>
              </a:defRPr>
            </a:lvl1pPr>
            <a:lvl2pPr marL="0" indent="0" algn="ctr">
              <a:lnSpc>
                <a:spcPct val="100000"/>
              </a:lnSpc>
              <a:spcBef>
                <a:spcPts val="0"/>
              </a:spcBef>
              <a:buFontTx/>
              <a:buNone/>
              <a:defRPr sz="1200">
                <a:solidFill>
                  <a:schemeClr val="tx1"/>
                </a:solidFill>
              </a:defRPr>
            </a:lvl2pPr>
          </a:lstStyle>
          <a:p>
            <a:pPr lvl="0"/>
            <a:r>
              <a:rPr lang="es-ES" dirty="0"/>
              <a:t>1. Titular</a:t>
            </a:r>
          </a:p>
          <a:p>
            <a:pPr lvl="1"/>
            <a:r>
              <a:rPr lang="es-ES" dirty="0"/>
              <a:t>Segundo nivel Lorem ipsum dolor sit amet, consectetuer adipiscing elit. Maecenas porttitor congue massa. Fusce posuere, magna sed pulvinar ultricies, purus lectus malesuada libero, sit amet commodo magna eros quis urna.</a:t>
            </a:r>
          </a:p>
        </p:txBody>
      </p:sp>
      <p:cxnSp>
        <p:nvCxnSpPr>
          <p:cNvPr id="8" name="Conector recto 7">
            <a:extLst>
              <a:ext uri="{FF2B5EF4-FFF2-40B4-BE49-F238E27FC236}">
                <a16:creationId xmlns:a16="http://schemas.microsoft.com/office/drawing/2014/main" id="{6C1C3973-82C5-4F58-9B25-0D8571C30EF0}"/>
              </a:ext>
            </a:extLst>
          </p:cNvPr>
          <p:cNvCxnSpPr>
            <a:cxnSpLocks/>
          </p:cNvCxnSpPr>
          <p:nvPr userDrawn="1"/>
        </p:nvCxnSpPr>
        <p:spPr>
          <a:xfrm>
            <a:off x="4534503" y="2873256"/>
            <a:ext cx="2774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Marcador de posición de imagen 30">
            <a:extLst>
              <a:ext uri="{FF2B5EF4-FFF2-40B4-BE49-F238E27FC236}">
                <a16:creationId xmlns:a16="http://schemas.microsoft.com/office/drawing/2014/main" id="{E8DFBDF5-4A7E-41F3-940C-26828D19BA50}"/>
              </a:ext>
            </a:extLst>
          </p:cNvPr>
          <p:cNvSpPr>
            <a:spLocks noGrp="1"/>
          </p:cNvSpPr>
          <p:nvPr>
            <p:ph type="pic" sz="quarter" idx="20" hasCustomPrompt="1"/>
          </p:nvPr>
        </p:nvSpPr>
        <p:spPr>
          <a:xfrm>
            <a:off x="4106466" y="1452563"/>
            <a:ext cx="1133475" cy="1133475"/>
          </a:xfrm>
        </p:spPr>
        <p:txBody>
          <a:bodyPr>
            <a:normAutofit/>
          </a:bodyPr>
          <a:lstStyle>
            <a:lvl1pPr marL="0" indent="0" algn="ctr">
              <a:buFontTx/>
              <a:buNone/>
              <a:defRPr sz="1600">
                <a:solidFill>
                  <a:schemeClr val="accent1"/>
                </a:solidFill>
              </a:defRPr>
            </a:lvl1pPr>
          </a:lstStyle>
          <a:p>
            <a:r>
              <a:rPr lang="es-ES" dirty="0"/>
              <a:t>icono</a:t>
            </a:r>
          </a:p>
        </p:txBody>
      </p:sp>
      <p:sp>
        <p:nvSpPr>
          <p:cNvPr id="42" name="Marcador de texto 33">
            <a:extLst>
              <a:ext uri="{FF2B5EF4-FFF2-40B4-BE49-F238E27FC236}">
                <a16:creationId xmlns:a16="http://schemas.microsoft.com/office/drawing/2014/main" id="{55D683B1-A372-4864-AA36-744D7CDA365C}"/>
              </a:ext>
            </a:extLst>
          </p:cNvPr>
          <p:cNvSpPr>
            <a:spLocks noGrp="1"/>
          </p:cNvSpPr>
          <p:nvPr>
            <p:ph type="body" sz="quarter" idx="21" hasCustomPrompt="1"/>
          </p:nvPr>
        </p:nvSpPr>
        <p:spPr>
          <a:xfrm>
            <a:off x="6116192" y="903643"/>
            <a:ext cx="2719697" cy="5296190"/>
          </a:xfrm>
          <a:solidFill>
            <a:srgbClr val="F0F0EF"/>
          </a:solidFill>
        </p:spPr>
        <p:txBody>
          <a:bodyPr lIns="288000" tIns="2196000" rIns="288000" bIns="720000"/>
          <a:lstStyle>
            <a:lvl1pPr marL="0" indent="0" algn="ctr">
              <a:spcBef>
                <a:spcPts val="0"/>
              </a:spcBef>
              <a:spcAft>
                <a:spcPts val="3600"/>
              </a:spcAft>
              <a:buFontTx/>
              <a:buNone/>
              <a:defRPr lang="es-ES" sz="2000" kern="1200" spc="70" baseline="0" dirty="0" smtClean="0">
                <a:solidFill>
                  <a:schemeClr val="tx1"/>
                </a:solidFill>
                <a:latin typeface="+mj-lt"/>
                <a:ea typeface="+mj-ea"/>
                <a:cs typeface="+mj-cs"/>
              </a:defRPr>
            </a:lvl1pPr>
            <a:lvl2pPr marL="0" indent="0" algn="ctr">
              <a:lnSpc>
                <a:spcPct val="100000"/>
              </a:lnSpc>
              <a:spcBef>
                <a:spcPts val="0"/>
              </a:spcBef>
              <a:buFontTx/>
              <a:buNone/>
              <a:defRPr sz="1200">
                <a:solidFill>
                  <a:schemeClr val="tx1"/>
                </a:solidFill>
              </a:defRPr>
            </a:lvl2pPr>
          </a:lstStyle>
          <a:p>
            <a:pPr lvl="0"/>
            <a:r>
              <a:rPr lang="es-ES" dirty="0"/>
              <a:t>1. Titular</a:t>
            </a:r>
          </a:p>
          <a:p>
            <a:pPr lvl="1"/>
            <a:r>
              <a:rPr lang="es-ES" dirty="0"/>
              <a:t>Segundo nivel Lorem ipsum dolor sit amet, consectetuer adipiscing elit. Maecenas porttitor congue massa. Fusce posuere, magna sed pulvinar ultricies, purus lectus malesuada libero, sit amet commodo magna eros quis urna.</a:t>
            </a:r>
          </a:p>
        </p:txBody>
      </p:sp>
      <p:cxnSp>
        <p:nvCxnSpPr>
          <p:cNvPr id="44" name="Conector recto 43">
            <a:extLst>
              <a:ext uri="{FF2B5EF4-FFF2-40B4-BE49-F238E27FC236}">
                <a16:creationId xmlns:a16="http://schemas.microsoft.com/office/drawing/2014/main" id="{C10E4743-E490-454E-AE5A-BD1D895EE5F2}"/>
              </a:ext>
            </a:extLst>
          </p:cNvPr>
          <p:cNvCxnSpPr>
            <a:cxnSpLocks/>
          </p:cNvCxnSpPr>
          <p:nvPr userDrawn="1"/>
        </p:nvCxnSpPr>
        <p:spPr>
          <a:xfrm>
            <a:off x="7337340" y="2873256"/>
            <a:ext cx="2774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Marcador de posición de imagen 30">
            <a:extLst>
              <a:ext uri="{FF2B5EF4-FFF2-40B4-BE49-F238E27FC236}">
                <a16:creationId xmlns:a16="http://schemas.microsoft.com/office/drawing/2014/main" id="{4DC78E2A-4CB8-4E7A-ACB4-F66A8ED3EB25}"/>
              </a:ext>
            </a:extLst>
          </p:cNvPr>
          <p:cNvSpPr>
            <a:spLocks noGrp="1"/>
          </p:cNvSpPr>
          <p:nvPr>
            <p:ph type="pic" sz="quarter" idx="22" hasCustomPrompt="1"/>
          </p:nvPr>
        </p:nvSpPr>
        <p:spPr>
          <a:xfrm>
            <a:off x="6909303" y="1452563"/>
            <a:ext cx="1133475" cy="1133475"/>
          </a:xfrm>
        </p:spPr>
        <p:txBody>
          <a:bodyPr>
            <a:normAutofit/>
          </a:bodyPr>
          <a:lstStyle>
            <a:lvl1pPr marL="0" indent="0" algn="ctr">
              <a:buFontTx/>
              <a:buNone/>
              <a:defRPr sz="1600">
                <a:solidFill>
                  <a:schemeClr val="accent1"/>
                </a:solidFill>
              </a:defRPr>
            </a:lvl1pPr>
          </a:lstStyle>
          <a:p>
            <a:r>
              <a:rPr lang="es-ES" dirty="0"/>
              <a:t>icono</a:t>
            </a:r>
          </a:p>
        </p:txBody>
      </p:sp>
      <p:sp>
        <p:nvSpPr>
          <p:cNvPr id="46" name="Marcador de texto 33">
            <a:extLst>
              <a:ext uri="{FF2B5EF4-FFF2-40B4-BE49-F238E27FC236}">
                <a16:creationId xmlns:a16="http://schemas.microsoft.com/office/drawing/2014/main" id="{390FCEDB-DA48-42ED-A4D9-699F18BCABF9}"/>
              </a:ext>
            </a:extLst>
          </p:cNvPr>
          <p:cNvSpPr>
            <a:spLocks noGrp="1"/>
          </p:cNvSpPr>
          <p:nvPr>
            <p:ph type="body" sz="quarter" idx="23" hasCustomPrompt="1"/>
          </p:nvPr>
        </p:nvSpPr>
        <p:spPr>
          <a:xfrm>
            <a:off x="8928970" y="903643"/>
            <a:ext cx="2719697" cy="5296190"/>
          </a:xfrm>
          <a:solidFill>
            <a:srgbClr val="F0F0EF"/>
          </a:solidFill>
        </p:spPr>
        <p:txBody>
          <a:bodyPr lIns="288000" tIns="2196000" rIns="288000" bIns="720000"/>
          <a:lstStyle>
            <a:lvl1pPr marL="0" indent="0" algn="ctr">
              <a:spcBef>
                <a:spcPts val="0"/>
              </a:spcBef>
              <a:spcAft>
                <a:spcPts val="3600"/>
              </a:spcAft>
              <a:buFontTx/>
              <a:buNone/>
              <a:defRPr lang="es-ES" sz="2000" kern="1200" spc="70" baseline="0" dirty="0" smtClean="0">
                <a:solidFill>
                  <a:schemeClr val="tx1"/>
                </a:solidFill>
                <a:latin typeface="+mj-lt"/>
                <a:ea typeface="+mj-ea"/>
                <a:cs typeface="+mj-cs"/>
              </a:defRPr>
            </a:lvl1pPr>
            <a:lvl2pPr marL="0" indent="0" algn="ctr">
              <a:lnSpc>
                <a:spcPct val="100000"/>
              </a:lnSpc>
              <a:spcBef>
                <a:spcPts val="0"/>
              </a:spcBef>
              <a:buFontTx/>
              <a:buNone/>
              <a:defRPr sz="1200">
                <a:solidFill>
                  <a:schemeClr val="tx1"/>
                </a:solidFill>
              </a:defRPr>
            </a:lvl2pPr>
          </a:lstStyle>
          <a:p>
            <a:pPr lvl="0"/>
            <a:r>
              <a:rPr lang="es-ES" dirty="0"/>
              <a:t>1. Titular</a:t>
            </a:r>
          </a:p>
          <a:p>
            <a:pPr lvl="1"/>
            <a:r>
              <a:rPr lang="es-ES" dirty="0"/>
              <a:t>Segundo nivel Lorem ipsum dolor sit amet, consectetuer adipiscing elit. Maecenas porttitor congue massa. Fusce posuere, magna sed pulvinar ultricies, purus lectus malesuada libero, sit amet commodo magna eros quis urna.</a:t>
            </a:r>
          </a:p>
        </p:txBody>
      </p:sp>
      <p:cxnSp>
        <p:nvCxnSpPr>
          <p:cNvPr id="47" name="Conector recto 46">
            <a:extLst>
              <a:ext uri="{FF2B5EF4-FFF2-40B4-BE49-F238E27FC236}">
                <a16:creationId xmlns:a16="http://schemas.microsoft.com/office/drawing/2014/main" id="{15A81584-BDEF-4B2E-89E2-596D5FD58E51}"/>
              </a:ext>
            </a:extLst>
          </p:cNvPr>
          <p:cNvCxnSpPr>
            <a:cxnSpLocks/>
          </p:cNvCxnSpPr>
          <p:nvPr userDrawn="1"/>
        </p:nvCxnSpPr>
        <p:spPr>
          <a:xfrm>
            <a:off x="10150118" y="2873256"/>
            <a:ext cx="2774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Marcador de posición de imagen 30">
            <a:extLst>
              <a:ext uri="{FF2B5EF4-FFF2-40B4-BE49-F238E27FC236}">
                <a16:creationId xmlns:a16="http://schemas.microsoft.com/office/drawing/2014/main" id="{CDF7B444-8390-4400-847C-5DCB3E9D4EF4}"/>
              </a:ext>
            </a:extLst>
          </p:cNvPr>
          <p:cNvSpPr>
            <a:spLocks noGrp="1"/>
          </p:cNvSpPr>
          <p:nvPr>
            <p:ph type="pic" sz="quarter" idx="24" hasCustomPrompt="1"/>
          </p:nvPr>
        </p:nvSpPr>
        <p:spPr>
          <a:xfrm>
            <a:off x="9722081" y="1452563"/>
            <a:ext cx="1133475" cy="1133475"/>
          </a:xfrm>
        </p:spPr>
        <p:txBody>
          <a:bodyPr>
            <a:normAutofit/>
          </a:bodyPr>
          <a:lstStyle>
            <a:lvl1pPr marL="0" indent="0" algn="ctr">
              <a:buFontTx/>
              <a:buNone/>
              <a:defRPr sz="1600">
                <a:solidFill>
                  <a:schemeClr val="accent1"/>
                </a:solidFill>
              </a:defRPr>
            </a:lvl1pPr>
          </a:lstStyle>
          <a:p>
            <a:r>
              <a:rPr lang="es-ES" dirty="0"/>
              <a:t>icono</a:t>
            </a:r>
          </a:p>
        </p:txBody>
      </p:sp>
      <p:sp>
        <p:nvSpPr>
          <p:cNvPr id="33" name="Marcador de texto 39">
            <a:extLst>
              <a:ext uri="{FF2B5EF4-FFF2-40B4-BE49-F238E27FC236}">
                <a16:creationId xmlns:a16="http://schemas.microsoft.com/office/drawing/2014/main" id="{9A0FAE7B-47D0-404E-9A04-D41FA425DC70}"/>
              </a:ext>
            </a:extLst>
          </p:cNvPr>
          <p:cNvSpPr>
            <a:spLocks noGrp="1"/>
          </p:cNvSpPr>
          <p:nvPr>
            <p:ph type="body" sz="quarter" idx="25"/>
          </p:nvPr>
        </p:nvSpPr>
        <p:spPr>
          <a:xfrm>
            <a:off x="395063" y="1683725"/>
            <a:ext cx="2743056" cy="4515415"/>
          </a:xfrm>
        </p:spPr>
        <p:txBody>
          <a:bodyPr>
            <a:normAutofit/>
          </a:bodyPr>
          <a:lstStyle>
            <a:lvl1pPr marL="0" indent="0">
              <a:lnSpc>
                <a:spcPct val="100000"/>
              </a:lnSpc>
              <a:buFontTx/>
              <a:buNone/>
              <a:defRPr lang="es-ES" sz="1500" kern="1200" spc="-30" baseline="0" smtClean="0">
                <a:solidFill>
                  <a:schemeClr val="tx2">
                    <a:lumMod val="75000"/>
                  </a:schemeClr>
                </a:solidFill>
                <a:latin typeface="+mn-lt"/>
                <a:ea typeface="+mn-ea"/>
                <a:cs typeface="+mn-cs"/>
              </a:defRPr>
            </a:lvl1pPr>
            <a:lvl2pPr marL="457200" indent="0">
              <a:buFontTx/>
              <a:buNone/>
              <a:defRPr lang="es-ES" sz="1900" kern="1200" smtClean="0">
                <a:solidFill>
                  <a:schemeClr val="accent2"/>
                </a:solidFill>
                <a:latin typeface="+mn-lt"/>
                <a:ea typeface="+mn-ea"/>
                <a:cs typeface="+mn-cs"/>
              </a:defRPr>
            </a:lvl2pPr>
            <a:lvl3pPr marL="914400" indent="0">
              <a:buFontTx/>
              <a:buNone/>
              <a:defRPr lang="es-ES" sz="1900" kern="1200" smtClean="0">
                <a:solidFill>
                  <a:schemeClr val="accent2"/>
                </a:solidFill>
                <a:latin typeface="+mn-lt"/>
                <a:ea typeface="+mn-ea"/>
                <a:cs typeface="+mn-cs"/>
              </a:defRPr>
            </a:lvl3pPr>
            <a:lvl4pPr marL="1371600" indent="0">
              <a:buFontTx/>
              <a:buNone/>
              <a:defRPr lang="es-ES" sz="1900" kern="1200" smtClean="0">
                <a:solidFill>
                  <a:schemeClr val="accent2"/>
                </a:solidFill>
                <a:latin typeface="+mn-lt"/>
                <a:ea typeface="+mn-ea"/>
                <a:cs typeface="+mn-cs"/>
              </a:defRPr>
            </a:lvl4pPr>
            <a:lvl5pPr marL="1828800" indent="0">
              <a:buFontTx/>
              <a:buNone/>
              <a:defRPr lang="es-ES" sz="1900" kern="1200">
                <a:solidFill>
                  <a:schemeClr val="accent2"/>
                </a:solidFill>
                <a:latin typeface="+mn-lt"/>
                <a:ea typeface="+mn-ea"/>
                <a:cs typeface="+mn-cs"/>
              </a:defRPr>
            </a:lvl5pPr>
          </a:lstStyle>
          <a:p>
            <a:pPr lvl="0"/>
            <a:r>
              <a:rPr lang="es-ES" dirty="0"/>
              <a:t>Editar los estilos de texto del patrón</a:t>
            </a:r>
          </a:p>
        </p:txBody>
      </p:sp>
      <p:sp>
        <p:nvSpPr>
          <p:cNvPr id="34" name="Rectángulo 33">
            <a:extLst>
              <a:ext uri="{FF2B5EF4-FFF2-40B4-BE49-F238E27FC236}">
                <a16:creationId xmlns:a16="http://schemas.microsoft.com/office/drawing/2014/main" id="{7A558238-3709-7842-8E25-9E228E16D998}"/>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ángulo 34">
            <a:extLst>
              <a:ext uri="{FF2B5EF4-FFF2-40B4-BE49-F238E27FC236}">
                <a16:creationId xmlns:a16="http://schemas.microsoft.com/office/drawing/2014/main" id="{383DE17F-B3C0-7E43-A57C-10F8A6205C41}"/>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0743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GRÁFIC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4" y="812442"/>
            <a:ext cx="3594419"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a:prstGeom prst="rect">
            <a:avLst/>
          </a:prstGeom>
        </p:spPr>
        <p:txBody>
          <a:bodyPr/>
          <a:lstStyle>
            <a:lvl1pPr algn="r">
              <a:defRPr>
                <a:solidFill>
                  <a:schemeClr val="accent1"/>
                </a:solidFill>
                <a:latin typeface="+mj-lt"/>
              </a:defRPr>
            </a:lvl1pPr>
          </a:lstStyle>
          <a:p>
            <a:r>
              <a:rPr lang="es-ES"/>
              <a:t>Para modificar título del PPT, cambiar pie de página</a:t>
            </a:r>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5" name="Rectángulo 24">
            <a:extLst>
              <a:ext uri="{FF2B5EF4-FFF2-40B4-BE49-F238E27FC236}">
                <a16:creationId xmlns:a16="http://schemas.microsoft.com/office/drawing/2014/main" id="{1FFCFECF-81EA-44F9-A14C-173B3131CE17}"/>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Marcador de texto 33">
            <a:extLst>
              <a:ext uri="{FF2B5EF4-FFF2-40B4-BE49-F238E27FC236}">
                <a16:creationId xmlns:a16="http://schemas.microsoft.com/office/drawing/2014/main" id="{EBBAF9F8-03D1-4490-878D-1C16B21C9CB2}"/>
              </a:ext>
            </a:extLst>
          </p:cNvPr>
          <p:cNvSpPr>
            <a:spLocks noGrp="1"/>
          </p:cNvSpPr>
          <p:nvPr>
            <p:ph type="body" sz="quarter" idx="18" hasCustomPrompt="1"/>
          </p:nvPr>
        </p:nvSpPr>
        <p:spPr>
          <a:xfrm>
            <a:off x="564181" y="1724415"/>
            <a:ext cx="2755489" cy="879637"/>
          </a:xfrm>
          <a:solidFill>
            <a:schemeClr val="accent1"/>
          </a:solidFill>
        </p:spPr>
        <p:txBody>
          <a:bodyPr lIns="288000" tIns="216000" rIns="288000" bIns="216000"/>
          <a:lstStyle>
            <a:lvl1pPr marL="0" indent="0" algn="ctr">
              <a:spcBef>
                <a:spcPts val="0"/>
              </a:spcBef>
              <a:spcAft>
                <a:spcPts val="600"/>
              </a:spcAft>
              <a:buFontTx/>
              <a:buNone/>
              <a:defRPr lang="es-ES" sz="2000" kern="1200" spc="70" baseline="0" dirty="0" smtClean="0">
                <a:solidFill>
                  <a:schemeClr val="bg1"/>
                </a:solidFill>
                <a:latin typeface="+mj-lt"/>
                <a:ea typeface="+mj-ea"/>
                <a:cs typeface="+mj-cs"/>
              </a:defRPr>
            </a:lvl1pPr>
            <a:lvl2pPr marL="0" indent="0" algn="l">
              <a:lnSpc>
                <a:spcPct val="100000"/>
              </a:lnSpc>
              <a:spcBef>
                <a:spcPts val="0"/>
              </a:spcBef>
              <a:buFontTx/>
              <a:buNone/>
              <a:defRPr sz="1200">
                <a:solidFill>
                  <a:schemeClr val="bg1"/>
                </a:solidFill>
              </a:defRPr>
            </a:lvl2pPr>
          </a:lstStyle>
          <a:p>
            <a:pPr lvl="0"/>
            <a:r>
              <a:rPr lang="es-ES" dirty="0"/>
              <a:t>1. Titular Bloque</a:t>
            </a:r>
          </a:p>
        </p:txBody>
      </p:sp>
      <p:sp>
        <p:nvSpPr>
          <p:cNvPr id="30" name="Marcador de texto 33">
            <a:extLst>
              <a:ext uri="{FF2B5EF4-FFF2-40B4-BE49-F238E27FC236}">
                <a16:creationId xmlns:a16="http://schemas.microsoft.com/office/drawing/2014/main" id="{D92B3F2E-AA4A-42FA-AA00-56A496723C05}"/>
              </a:ext>
            </a:extLst>
          </p:cNvPr>
          <p:cNvSpPr>
            <a:spLocks noGrp="1"/>
          </p:cNvSpPr>
          <p:nvPr>
            <p:ph type="body" sz="quarter" idx="20" hasCustomPrompt="1"/>
          </p:nvPr>
        </p:nvSpPr>
        <p:spPr>
          <a:xfrm>
            <a:off x="3353763" y="1724415"/>
            <a:ext cx="2755489" cy="879637"/>
          </a:xfrm>
          <a:solidFill>
            <a:schemeClr val="accent1"/>
          </a:solidFill>
        </p:spPr>
        <p:txBody>
          <a:bodyPr lIns="288000" tIns="216000" rIns="288000" bIns="216000"/>
          <a:lstStyle>
            <a:lvl1pPr marL="0" indent="0" algn="ctr">
              <a:spcBef>
                <a:spcPts val="0"/>
              </a:spcBef>
              <a:spcAft>
                <a:spcPts val="600"/>
              </a:spcAft>
              <a:buFontTx/>
              <a:buNone/>
              <a:defRPr lang="es-ES" sz="2000" kern="1200" spc="70" baseline="0" dirty="0" smtClean="0">
                <a:solidFill>
                  <a:schemeClr val="bg1"/>
                </a:solidFill>
                <a:latin typeface="+mj-lt"/>
                <a:ea typeface="+mj-ea"/>
                <a:cs typeface="+mj-cs"/>
              </a:defRPr>
            </a:lvl1pPr>
            <a:lvl2pPr marL="0" indent="0" algn="l">
              <a:lnSpc>
                <a:spcPct val="100000"/>
              </a:lnSpc>
              <a:spcBef>
                <a:spcPts val="0"/>
              </a:spcBef>
              <a:buFontTx/>
              <a:buNone/>
              <a:defRPr sz="1200">
                <a:solidFill>
                  <a:schemeClr val="bg1"/>
                </a:solidFill>
              </a:defRPr>
            </a:lvl2pPr>
          </a:lstStyle>
          <a:p>
            <a:pPr lvl="0"/>
            <a:r>
              <a:rPr lang="es-ES" dirty="0"/>
              <a:t>1. Titular Bloque</a:t>
            </a:r>
          </a:p>
        </p:txBody>
      </p:sp>
      <p:sp>
        <p:nvSpPr>
          <p:cNvPr id="34" name="Marcador de texto 33">
            <a:extLst>
              <a:ext uri="{FF2B5EF4-FFF2-40B4-BE49-F238E27FC236}">
                <a16:creationId xmlns:a16="http://schemas.microsoft.com/office/drawing/2014/main" id="{1C7D6188-6DAC-4E4E-BBD6-31701B0E4741}"/>
              </a:ext>
            </a:extLst>
          </p:cNvPr>
          <p:cNvSpPr>
            <a:spLocks noGrp="1"/>
          </p:cNvSpPr>
          <p:nvPr>
            <p:ph type="body" sz="quarter" idx="22" hasCustomPrompt="1"/>
          </p:nvPr>
        </p:nvSpPr>
        <p:spPr>
          <a:xfrm>
            <a:off x="6143345" y="1724415"/>
            <a:ext cx="2755489" cy="879637"/>
          </a:xfrm>
          <a:solidFill>
            <a:schemeClr val="accent1"/>
          </a:solidFill>
        </p:spPr>
        <p:txBody>
          <a:bodyPr lIns="288000" tIns="216000" rIns="288000" bIns="216000"/>
          <a:lstStyle>
            <a:lvl1pPr marL="0" indent="0" algn="ctr">
              <a:spcBef>
                <a:spcPts val="0"/>
              </a:spcBef>
              <a:spcAft>
                <a:spcPts val="600"/>
              </a:spcAft>
              <a:buFontTx/>
              <a:buNone/>
              <a:defRPr lang="es-ES" sz="2000" kern="1200" spc="70" baseline="0" dirty="0" smtClean="0">
                <a:solidFill>
                  <a:schemeClr val="bg1"/>
                </a:solidFill>
                <a:latin typeface="+mj-lt"/>
                <a:ea typeface="+mj-ea"/>
                <a:cs typeface="+mj-cs"/>
              </a:defRPr>
            </a:lvl1pPr>
            <a:lvl2pPr marL="0" indent="0" algn="l">
              <a:lnSpc>
                <a:spcPct val="100000"/>
              </a:lnSpc>
              <a:spcBef>
                <a:spcPts val="0"/>
              </a:spcBef>
              <a:buFontTx/>
              <a:buNone/>
              <a:defRPr sz="1200">
                <a:solidFill>
                  <a:schemeClr val="bg1"/>
                </a:solidFill>
              </a:defRPr>
            </a:lvl2pPr>
          </a:lstStyle>
          <a:p>
            <a:pPr lvl="0"/>
            <a:r>
              <a:rPr lang="es-ES" dirty="0"/>
              <a:t>1. Titular Bloque</a:t>
            </a:r>
          </a:p>
        </p:txBody>
      </p:sp>
      <p:sp>
        <p:nvSpPr>
          <p:cNvPr id="36" name="Marcador de texto 33">
            <a:extLst>
              <a:ext uri="{FF2B5EF4-FFF2-40B4-BE49-F238E27FC236}">
                <a16:creationId xmlns:a16="http://schemas.microsoft.com/office/drawing/2014/main" id="{8428C060-0D31-4E3D-BB50-FC72C48B7B70}"/>
              </a:ext>
            </a:extLst>
          </p:cNvPr>
          <p:cNvSpPr>
            <a:spLocks noGrp="1"/>
          </p:cNvSpPr>
          <p:nvPr>
            <p:ph type="body" sz="quarter" idx="24" hasCustomPrompt="1"/>
          </p:nvPr>
        </p:nvSpPr>
        <p:spPr>
          <a:xfrm>
            <a:off x="8932928" y="1724415"/>
            <a:ext cx="2755489" cy="879637"/>
          </a:xfrm>
          <a:solidFill>
            <a:schemeClr val="accent1"/>
          </a:solidFill>
        </p:spPr>
        <p:txBody>
          <a:bodyPr lIns="288000" tIns="216000" rIns="288000" bIns="216000"/>
          <a:lstStyle>
            <a:lvl1pPr marL="0" indent="0" algn="ctr">
              <a:spcBef>
                <a:spcPts val="0"/>
              </a:spcBef>
              <a:spcAft>
                <a:spcPts val="600"/>
              </a:spcAft>
              <a:buFontTx/>
              <a:buNone/>
              <a:defRPr lang="es-ES" sz="2000" kern="1200" spc="70" baseline="0" dirty="0" smtClean="0">
                <a:solidFill>
                  <a:schemeClr val="bg1"/>
                </a:solidFill>
                <a:latin typeface="+mj-lt"/>
                <a:ea typeface="+mj-ea"/>
                <a:cs typeface="+mj-cs"/>
              </a:defRPr>
            </a:lvl1pPr>
            <a:lvl2pPr marL="0" indent="0" algn="l">
              <a:lnSpc>
                <a:spcPct val="100000"/>
              </a:lnSpc>
              <a:spcBef>
                <a:spcPts val="0"/>
              </a:spcBef>
              <a:buFontTx/>
              <a:buNone/>
              <a:defRPr sz="1200">
                <a:solidFill>
                  <a:schemeClr val="bg1"/>
                </a:solidFill>
              </a:defRPr>
            </a:lvl2pPr>
          </a:lstStyle>
          <a:p>
            <a:pPr lvl="0"/>
            <a:r>
              <a:rPr lang="es-ES" dirty="0"/>
              <a:t>1. Titular Bloque</a:t>
            </a:r>
          </a:p>
        </p:txBody>
      </p:sp>
      <p:sp>
        <p:nvSpPr>
          <p:cNvPr id="26" name="Marcador de texto 25">
            <a:extLst>
              <a:ext uri="{FF2B5EF4-FFF2-40B4-BE49-F238E27FC236}">
                <a16:creationId xmlns:a16="http://schemas.microsoft.com/office/drawing/2014/main" id="{4F16F560-3807-4795-853C-66EEB66BC333}"/>
              </a:ext>
            </a:extLst>
          </p:cNvPr>
          <p:cNvSpPr>
            <a:spLocks noGrp="1"/>
          </p:cNvSpPr>
          <p:nvPr>
            <p:ph type="body" sz="quarter" idx="26"/>
          </p:nvPr>
        </p:nvSpPr>
        <p:spPr>
          <a:xfrm>
            <a:off x="564179" y="2643809"/>
            <a:ext cx="2755489" cy="3592555"/>
          </a:xfrm>
          <a:solidFill>
            <a:srgbClr val="F0F0EF"/>
          </a:solidFill>
        </p:spPr>
        <p:txBody>
          <a:bodyPr lIns="288000" tIns="216000" rIns="288000" bIns="216000"/>
          <a:lstStyle>
            <a:lvl1pPr marL="0" indent="0">
              <a:buFontTx/>
              <a:buNone/>
              <a:defRPr lang="es-ES" sz="1200" kern="1200" dirty="0" smtClean="0">
                <a:solidFill>
                  <a:schemeClr val="tx1"/>
                </a:solidFill>
                <a:latin typeface="+mn-lt"/>
                <a:ea typeface="+mn-ea"/>
                <a:cs typeface="+mn-cs"/>
              </a:defRPr>
            </a:lvl1pPr>
            <a:lvl2pPr marL="457200" indent="0">
              <a:buNone/>
              <a:defRPr/>
            </a:lvl2pPr>
          </a:lstStyle>
          <a:p>
            <a:pPr lvl="0"/>
            <a:r>
              <a:rPr lang="es-ES" dirty="0"/>
              <a:t>Editar los estilos de texto del patrón</a:t>
            </a:r>
          </a:p>
        </p:txBody>
      </p:sp>
      <p:sp>
        <p:nvSpPr>
          <p:cNvPr id="38" name="Marcador de texto 25">
            <a:extLst>
              <a:ext uri="{FF2B5EF4-FFF2-40B4-BE49-F238E27FC236}">
                <a16:creationId xmlns:a16="http://schemas.microsoft.com/office/drawing/2014/main" id="{33B1A187-0B4F-4876-AECF-8B74DCA88285}"/>
              </a:ext>
            </a:extLst>
          </p:cNvPr>
          <p:cNvSpPr>
            <a:spLocks noGrp="1"/>
          </p:cNvSpPr>
          <p:nvPr>
            <p:ph type="body" sz="quarter" idx="27"/>
          </p:nvPr>
        </p:nvSpPr>
        <p:spPr>
          <a:xfrm>
            <a:off x="3354230" y="2643809"/>
            <a:ext cx="2755489" cy="3592555"/>
          </a:xfrm>
          <a:solidFill>
            <a:srgbClr val="F0F0EF"/>
          </a:solidFill>
        </p:spPr>
        <p:txBody>
          <a:bodyPr lIns="288000" tIns="216000" rIns="288000" bIns="216000"/>
          <a:lstStyle>
            <a:lvl1pPr marL="0" indent="0">
              <a:buFontTx/>
              <a:buNone/>
              <a:defRPr lang="es-ES" sz="1200" kern="1200" dirty="0" smtClean="0">
                <a:solidFill>
                  <a:schemeClr val="tx1"/>
                </a:solidFill>
                <a:latin typeface="+mn-lt"/>
                <a:ea typeface="+mn-ea"/>
                <a:cs typeface="+mn-cs"/>
              </a:defRPr>
            </a:lvl1pPr>
            <a:lvl2pPr marL="457200" indent="0">
              <a:buNone/>
              <a:defRPr/>
            </a:lvl2pPr>
          </a:lstStyle>
          <a:p>
            <a:pPr lvl="0"/>
            <a:r>
              <a:rPr lang="es-ES" dirty="0"/>
              <a:t>Editar los estilos de texto del patrón</a:t>
            </a:r>
          </a:p>
        </p:txBody>
      </p:sp>
      <p:sp>
        <p:nvSpPr>
          <p:cNvPr id="39" name="Marcador de texto 25">
            <a:extLst>
              <a:ext uri="{FF2B5EF4-FFF2-40B4-BE49-F238E27FC236}">
                <a16:creationId xmlns:a16="http://schemas.microsoft.com/office/drawing/2014/main" id="{9D86CDE0-B8DD-4F24-9F05-155D93A0F538}"/>
              </a:ext>
            </a:extLst>
          </p:cNvPr>
          <p:cNvSpPr>
            <a:spLocks noGrp="1"/>
          </p:cNvSpPr>
          <p:nvPr>
            <p:ph type="body" sz="quarter" idx="28"/>
          </p:nvPr>
        </p:nvSpPr>
        <p:spPr>
          <a:xfrm>
            <a:off x="8934332" y="2643809"/>
            <a:ext cx="2755489" cy="3592555"/>
          </a:xfrm>
          <a:solidFill>
            <a:srgbClr val="F0F0EF"/>
          </a:solidFill>
        </p:spPr>
        <p:txBody>
          <a:bodyPr lIns="288000" tIns="216000" rIns="288000" bIns="216000"/>
          <a:lstStyle>
            <a:lvl1pPr marL="0" indent="0">
              <a:buFontTx/>
              <a:buNone/>
              <a:defRPr lang="es-ES" sz="1200" kern="1200" dirty="0" smtClean="0">
                <a:solidFill>
                  <a:schemeClr val="tx1"/>
                </a:solidFill>
                <a:latin typeface="+mn-lt"/>
                <a:ea typeface="+mn-ea"/>
                <a:cs typeface="+mn-cs"/>
              </a:defRPr>
            </a:lvl1pPr>
            <a:lvl2pPr marL="457200" indent="0">
              <a:buNone/>
              <a:defRPr/>
            </a:lvl2pPr>
          </a:lstStyle>
          <a:p>
            <a:pPr lvl="0"/>
            <a:r>
              <a:rPr lang="es-ES" dirty="0"/>
              <a:t>Editar los estilos de texto del patrón</a:t>
            </a:r>
          </a:p>
        </p:txBody>
      </p:sp>
      <p:sp>
        <p:nvSpPr>
          <p:cNvPr id="40" name="Marcador de texto 25">
            <a:extLst>
              <a:ext uri="{FF2B5EF4-FFF2-40B4-BE49-F238E27FC236}">
                <a16:creationId xmlns:a16="http://schemas.microsoft.com/office/drawing/2014/main" id="{9837B0A3-E764-4C6A-A59B-7BC11DBE761A}"/>
              </a:ext>
            </a:extLst>
          </p:cNvPr>
          <p:cNvSpPr>
            <a:spLocks noGrp="1"/>
          </p:cNvSpPr>
          <p:nvPr>
            <p:ph type="body" sz="quarter" idx="29"/>
          </p:nvPr>
        </p:nvSpPr>
        <p:spPr>
          <a:xfrm>
            <a:off x="6144281" y="2643809"/>
            <a:ext cx="2755489" cy="3592555"/>
          </a:xfrm>
          <a:solidFill>
            <a:srgbClr val="F0F0EF"/>
          </a:solidFill>
        </p:spPr>
        <p:txBody>
          <a:bodyPr lIns="288000" tIns="216000" rIns="288000" bIns="216000"/>
          <a:lstStyle>
            <a:lvl1pPr marL="0" indent="0">
              <a:buFontTx/>
              <a:buNone/>
              <a:defRPr lang="es-ES" sz="1200" kern="1200" dirty="0" smtClean="0">
                <a:solidFill>
                  <a:schemeClr val="tx1"/>
                </a:solidFill>
                <a:latin typeface="+mn-lt"/>
                <a:ea typeface="+mn-ea"/>
                <a:cs typeface="+mn-cs"/>
              </a:defRPr>
            </a:lvl1pPr>
            <a:lvl2pPr marL="457200" indent="0">
              <a:buNone/>
              <a:defRPr/>
            </a:lvl2pPr>
          </a:lstStyle>
          <a:p>
            <a:pPr lvl="0"/>
            <a:r>
              <a:rPr lang="es-ES" dirty="0"/>
              <a:t>Editar los estilos de texto del patrón</a:t>
            </a:r>
          </a:p>
        </p:txBody>
      </p:sp>
      <p:sp>
        <p:nvSpPr>
          <p:cNvPr id="31" name="Rectángulo 30">
            <a:extLst>
              <a:ext uri="{FF2B5EF4-FFF2-40B4-BE49-F238E27FC236}">
                <a16:creationId xmlns:a16="http://schemas.microsoft.com/office/drawing/2014/main" id="{1A768BE3-BCF4-A74A-AC58-6241527E56AE}"/>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31">
            <a:extLst>
              <a:ext uri="{FF2B5EF4-FFF2-40B4-BE49-F238E27FC236}">
                <a16:creationId xmlns:a16="http://schemas.microsoft.com/office/drawing/2014/main" id="{D39347F3-467F-FC40-98EC-F8B13B580ADB}"/>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4559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O 2 PUN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4" y="812442"/>
            <a:ext cx="3594419"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a:prstGeom prst="rect">
            <a:avLst/>
          </a:prstGeom>
        </p:spPr>
        <p:txBody>
          <a:bodyPr/>
          <a:lstStyle>
            <a:lvl1pPr algn="r">
              <a:defRPr>
                <a:solidFill>
                  <a:schemeClr val="accent1"/>
                </a:solidFill>
                <a:latin typeface="+mj-lt"/>
              </a:defRPr>
            </a:lvl1pPr>
          </a:lstStyle>
          <a:p>
            <a:r>
              <a:rPr lang="es-ES"/>
              <a:t>Para modificar título del PPT, cambiar pie de página</a:t>
            </a:r>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7" name="Rectángulo 26">
            <a:extLst>
              <a:ext uri="{FF2B5EF4-FFF2-40B4-BE49-F238E27FC236}">
                <a16:creationId xmlns:a16="http://schemas.microsoft.com/office/drawing/2014/main" id="{04C5303B-0389-4EE3-AF2A-C4C62DC22030}"/>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Marcador de texto 24">
            <a:extLst>
              <a:ext uri="{FF2B5EF4-FFF2-40B4-BE49-F238E27FC236}">
                <a16:creationId xmlns:a16="http://schemas.microsoft.com/office/drawing/2014/main" id="{82211AE7-1C5D-4A7F-9972-6B4E7CE11782}"/>
              </a:ext>
            </a:extLst>
          </p:cNvPr>
          <p:cNvSpPr>
            <a:spLocks noGrp="1"/>
          </p:cNvSpPr>
          <p:nvPr>
            <p:ph type="body" sz="quarter" idx="13" hasCustomPrompt="1"/>
          </p:nvPr>
        </p:nvSpPr>
        <p:spPr>
          <a:xfrm>
            <a:off x="5872320" y="2305246"/>
            <a:ext cx="2898475" cy="2900798"/>
          </a:xfrm>
          <a:prstGeom prst="ellipse">
            <a:avLst/>
          </a:prstGeom>
          <a:solidFill>
            <a:schemeClr val="accent1"/>
          </a:solidFill>
          <a:ln>
            <a:noFill/>
          </a:ln>
        </p:spPr>
        <p:txBody>
          <a:bodyPr lIns="0" tIns="0" rIns="0" bIns="0" anchor="ctr"/>
          <a:lstStyle>
            <a:lvl1pPr marL="0" indent="0" algn="ctr">
              <a:spcBef>
                <a:spcPts val="0"/>
              </a:spcBef>
              <a:buFontTx/>
              <a:buNone/>
              <a:defRPr sz="4400">
                <a:solidFill>
                  <a:schemeClr val="bg1"/>
                </a:solidFill>
              </a:defRPr>
            </a:lvl1pPr>
            <a:lvl2pPr marL="0" indent="0" algn="ctr">
              <a:spcBef>
                <a:spcPts val="0"/>
              </a:spcBef>
              <a:buFontTx/>
              <a:buNone/>
              <a:defRPr sz="160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33" name="Marcador de texto 24">
            <a:extLst>
              <a:ext uri="{FF2B5EF4-FFF2-40B4-BE49-F238E27FC236}">
                <a16:creationId xmlns:a16="http://schemas.microsoft.com/office/drawing/2014/main" id="{BD081857-35DA-437D-B017-B2AF784F3ABB}"/>
              </a:ext>
            </a:extLst>
          </p:cNvPr>
          <p:cNvSpPr>
            <a:spLocks noGrp="1"/>
          </p:cNvSpPr>
          <p:nvPr>
            <p:ph type="body" sz="quarter" idx="14" hasCustomPrompt="1"/>
          </p:nvPr>
        </p:nvSpPr>
        <p:spPr>
          <a:xfrm>
            <a:off x="8681990" y="2217843"/>
            <a:ext cx="1578111" cy="1579376"/>
          </a:xfrm>
          <a:prstGeom prst="ellipse">
            <a:avLst/>
          </a:prstGeom>
          <a:solidFill>
            <a:srgbClr val="25282A"/>
          </a:solidFill>
          <a:ln>
            <a:noFill/>
          </a:ln>
        </p:spPr>
        <p:txBody>
          <a:bodyPr lIns="0" tIns="0" rIns="0" bIns="0" anchor="ctr"/>
          <a:lstStyle>
            <a:lvl1pPr marL="0" indent="0" algn="ctr">
              <a:spcBef>
                <a:spcPts val="0"/>
              </a:spcBef>
              <a:buFontTx/>
              <a:buNone/>
              <a:defRPr sz="2400">
                <a:solidFill>
                  <a:schemeClr val="bg1"/>
                </a:solidFill>
              </a:defRPr>
            </a:lvl1pPr>
            <a:lvl2pPr marL="0" indent="0" algn="ctr">
              <a:spcBef>
                <a:spcPts val="0"/>
              </a:spcBef>
              <a:buFontTx/>
              <a:buNone/>
              <a:defRPr sz="105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36" name="Marcador de texto 24">
            <a:extLst>
              <a:ext uri="{FF2B5EF4-FFF2-40B4-BE49-F238E27FC236}">
                <a16:creationId xmlns:a16="http://schemas.microsoft.com/office/drawing/2014/main" id="{63781534-85A0-4731-BD33-21F1F7756FC7}"/>
              </a:ext>
            </a:extLst>
          </p:cNvPr>
          <p:cNvSpPr>
            <a:spLocks noGrp="1"/>
          </p:cNvSpPr>
          <p:nvPr>
            <p:ph type="body" sz="quarter" idx="15" hasCustomPrompt="1"/>
          </p:nvPr>
        </p:nvSpPr>
        <p:spPr>
          <a:xfrm>
            <a:off x="8399965" y="4416034"/>
            <a:ext cx="1095449" cy="1096327"/>
          </a:xfrm>
          <a:prstGeom prst="ellipse">
            <a:avLst/>
          </a:prstGeom>
          <a:solidFill>
            <a:srgbClr val="97999B"/>
          </a:solidFill>
          <a:ln>
            <a:noFill/>
          </a:ln>
        </p:spPr>
        <p:txBody>
          <a:bodyPr lIns="0" tIns="0" rIns="0" bIns="0" anchor="ctr"/>
          <a:lstStyle>
            <a:lvl1pPr marL="0" indent="0" algn="ctr">
              <a:spcBef>
                <a:spcPts val="0"/>
              </a:spcBef>
              <a:buFontTx/>
              <a:buNone/>
              <a:defRPr sz="1800">
                <a:solidFill>
                  <a:schemeClr val="bg1"/>
                </a:solidFill>
              </a:defRPr>
            </a:lvl1pPr>
            <a:lvl2pPr marL="0" indent="0" algn="ctr">
              <a:spcBef>
                <a:spcPts val="0"/>
              </a:spcBef>
              <a:buFontTx/>
              <a:buNone/>
              <a:defRPr sz="90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38" name="Marcador de texto 24">
            <a:extLst>
              <a:ext uri="{FF2B5EF4-FFF2-40B4-BE49-F238E27FC236}">
                <a16:creationId xmlns:a16="http://schemas.microsoft.com/office/drawing/2014/main" id="{E41DA93B-DEC2-4510-B823-F2A4DF78F27F}"/>
              </a:ext>
            </a:extLst>
          </p:cNvPr>
          <p:cNvSpPr>
            <a:spLocks noGrp="1"/>
          </p:cNvSpPr>
          <p:nvPr>
            <p:ph type="body" sz="quarter" idx="16" hasCustomPrompt="1"/>
          </p:nvPr>
        </p:nvSpPr>
        <p:spPr>
          <a:xfrm>
            <a:off x="7774760" y="1248771"/>
            <a:ext cx="1313956" cy="1315009"/>
          </a:xfrm>
          <a:prstGeom prst="ellipse">
            <a:avLst/>
          </a:prstGeom>
          <a:solidFill>
            <a:schemeClr val="accent1"/>
          </a:solidFill>
          <a:ln>
            <a:noFill/>
          </a:ln>
        </p:spPr>
        <p:txBody>
          <a:bodyPr lIns="0" tIns="0" rIns="0" bIns="0" anchor="ctr"/>
          <a:lstStyle>
            <a:lvl1pPr marL="0" indent="0" algn="ctr">
              <a:spcBef>
                <a:spcPts val="0"/>
              </a:spcBef>
              <a:buFontTx/>
              <a:buNone/>
              <a:defRPr sz="2000">
                <a:solidFill>
                  <a:schemeClr val="bg1"/>
                </a:solidFill>
              </a:defRPr>
            </a:lvl1pPr>
            <a:lvl2pPr marL="0" indent="0" algn="ctr">
              <a:spcBef>
                <a:spcPts val="0"/>
              </a:spcBef>
              <a:buFontTx/>
              <a:buNone/>
              <a:defRPr sz="105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40" name="Marcador de texto 24">
            <a:extLst>
              <a:ext uri="{FF2B5EF4-FFF2-40B4-BE49-F238E27FC236}">
                <a16:creationId xmlns:a16="http://schemas.microsoft.com/office/drawing/2014/main" id="{974DF5E1-EFBB-49D3-9AB7-592B8DCA1BDD}"/>
              </a:ext>
            </a:extLst>
          </p:cNvPr>
          <p:cNvSpPr>
            <a:spLocks noGrp="1"/>
          </p:cNvSpPr>
          <p:nvPr>
            <p:ph type="body" sz="quarter" idx="17" hasCustomPrompt="1"/>
          </p:nvPr>
        </p:nvSpPr>
        <p:spPr>
          <a:xfrm>
            <a:off x="5980482" y="978985"/>
            <a:ext cx="1402710" cy="1403834"/>
          </a:xfrm>
          <a:prstGeom prst="ellipse">
            <a:avLst/>
          </a:prstGeom>
          <a:solidFill>
            <a:srgbClr val="25282A"/>
          </a:solidFill>
          <a:ln>
            <a:noFill/>
          </a:ln>
        </p:spPr>
        <p:txBody>
          <a:bodyPr lIns="0" tIns="0" rIns="0" bIns="0" anchor="ctr"/>
          <a:lstStyle>
            <a:lvl1pPr marL="0" indent="0" algn="ctr">
              <a:spcBef>
                <a:spcPts val="0"/>
              </a:spcBef>
              <a:buFontTx/>
              <a:buNone/>
              <a:defRPr sz="2200">
                <a:solidFill>
                  <a:schemeClr val="bg1"/>
                </a:solidFill>
              </a:defRPr>
            </a:lvl1pPr>
            <a:lvl2pPr marL="0" indent="0" algn="ctr">
              <a:spcBef>
                <a:spcPts val="0"/>
              </a:spcBef>
              <a:buFontTx/>
              <a:buNone/>
              <a:defRPr sz="105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44" name="Marcador de texto 24">
            <a:extLst>
              <a:ext uri="{FF2B5EF4-FFF2-40B4-BE49-F238E27FC236}">
                <a16:creationId xmlns:a16="http://schemas.microsoft.com/office/drawing/2014/main" id="{FA77A59B-39AE-4CE1-9C54-9C0A398181F0}"/>
              </a:ext>
            </a:extLst>
          </p:cNvPr>
          <p:cNvSpPr>
            <a:spLocks noGrp="1"/>
          </p:cNvSpPr>
          <p:nvPr>
            <p:ph type="body" sz="quarter" idx="18" hasCustomPrompt="1"/>
          </p:nvPr>
        </p:nvSpPr>
        <p:spPr>
          <a:xfrm>
            <a:off x="5803308" y="4926204"/>
            <a:ext cx="931653" cy="932400"/>
          </a:xfrm>
          <a:prstGeom prst="ellipse">
            <a:avLst/>
          </a:prstGeom>
          <a:solidFill>
            <a:srgbClr val="97999B"/>
          </a:solidFill>
          <a:ln>
            <a:noFill/>
          </a:ln>
        </p:spPr>
        <p:txBody>
          <a:bodyPr lIns="0" tIns="0" rIns="0" bIns="0" anchor="ctr"/>
          <a:lstStyle>
            <a:lvl1pPr marL="0" indent="0" algn="ctr">
              <a:spcBef>
                <a:spcPts val="0"/>
              </a:spcBef>
              <a:buFontTx/>
              <a:buNone/>
              <a:defRPr sz="1400">
                <a:solidFill>
                  <a:schemeClr val="bg1"/>
                </a:solidFill>
              </a:defRPr>
            </a:lvl1pPr>
            <a:lvl2pPr marL="0" indent="0" algn="ctr">
              <a:spcBef>
                <a:spcPts val="0"/>
              </a:spcBef>
              <a:buFontTx/>
              <a:buNone/>
              <a:defRPr sz="80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45" name="Marcador de texto 24">
            <a:extLst>
              <a:ext uri="{FF2B5EF4-FFF2-40B4-BE49-F238E27FC236}">
                <a16:creationId xmlns:a16="http://schemas.microsoft.com/office/drawing/2014/main" id="{15459D7C-A1FF-4904-87EC-4F2FDB4DE00C}"/>
              </a:ext>
            </a:extLst>
          </p:cNvPr>
          <p:cNvSpPr>
            <a:spLocks noGrp="1"/>
          </p:cNvSpPr>
          <p:nvPr>
            <p:ph type="body" sz="quarter" idx="19" hasCustomPrompt="1"/>
          </p:nvPr>
        </p:nvSpPr>
        <p:spPr>
          <a:xfrm>
            <a:off x="5277098" y="2010476"/>
            <a:ext cx="999863" cy="1000665"/>
          </a:xfrm>
          <a:prstGeom prst="ellipse">
            <a:avLst/>
          </a:prstGeom>
          <a:solidFill>
            <a:srgbClr val="97999B"/>
          </a:solidFill>
          <a:ln>
            <a:noFill/>
          </a:ln>
        </p:spPr>
        <p:txBody>
          <a:bodyPr lIns="0" tIns="0" rIns="0" bIns="0" anchor="ctr"/>
          <a:lstStyle>
            <a:lvl1pPr marL="0" indent="0" algn="ctr">
              <a:spcBef>
                <a:spcPts val="0"/>
              </a:spcBef>
              <a:buFontTx/>
              <a:buNone/>
              <a:defRPr sz="1600">
                <a:solidFill>
                  <a:schemeClr val="bg1"/>
                </a:solidFill>
              </a:defRPr>
            </a:lvl1pPr>
            <a:lvl2pPr marL="0" indent="0" algn="ctr">
              <a:spcBef>
                <a:spcPts val="0"/>
              </a:spcBef>
              <a:buFontTx/>
              <a:buNone/>
              <a:defRPr sz="80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47" name="Marcador de texto 24">
            <a:extLst>
              <a:ext uri="{FF2B5EF4-FFF2-40B4-BE49-F238E27FC236}">
                <a16:creationId xmlns:a16="http://schemas.microsoft.com/office/drawing/2014/main" id="{2F3466E4-E577-4325-80DE-8A2852153971}"/>
              </a:ext>
            </a:extLst>
          </p:cNvPr>
          <p:cNvSpPr>
            <a:spLocks noGrp="1"/>
          </p:cNvSpPr>
          <p:nvPr>
            <p:ph type="body" sz="quarter" idx="20" hasCustomPrompt="1"/>
          </p:nvPr>
        </p:nvSpPr>
        <p:spPr>
          <a:xfrm>
            <a:off x="4523858" y="2898463"/>
            <a:ext cx="1313956" cy="1315009"/>
          </a:xfrm>
          <a:prstGeom prst="ellipse">
            <a:avLst/>
          </a:prstGeom>
          <a:solidFill>
            <a:schemeClr val="accent1"/>
          </a:solidFill>
          <a:ln>
            <a:noFill/>
          </a:ln>
        </p:spPr>
        <p:txBody>
          <a:bodyPr lIns="0" tIns="0" rIns="0" bIns="0" anchor="ctr"/>
          <a:lstStyle>
            <a:lvl1pPr marL="0" indent="0" algn="ctr">
              <a:spcBef>
                <a:spcPts val="0"/>
              </a:spcBef>
              <a:buFontTx/>
              <a:buNone/>
              <a:defRPr sz="2000">
                <a:solidFill>
                  <a:schemeClr val="bg1"/>
                </a:solidFill>
              </a:defRPr>
            </a:lvl1pPr>
            <a:lvl2pPr marL="0" indent="0" algn="ctr">
              <a:spcBef>
                <a:spcPts val="0"/>
              </a:spcBef>
              <a:buFontTx/>
              <a:buNone/>
              <a:defRPr sz="105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48" name="Marcador de texto 24">
            <a:extLst>
              <a:ext uri="{FF2B5EF4-FFF2-40B4-BE49-F238E27FC236}">
                <a16:creationId xmlns:a16="http://schemas.microsoft.com/office/drawing/2014/main" id="{5D08246E-B4FC-44D1-AD36-B979C0C8D3A3}"/>
              </a:ext>
            </a:extLst>
          </p:cNvPr>
          <p:cNvSpPr>
            <a:spLocks noGrp="1"/>
          </p:cNvSpPr>
          <p:nvPr>
            <p:ph type="body" sz="quarter" idx="21" hasCustomPrompt="1"/>
          </p:nvPr>
        </p:nvSpPr>
        <p:spPr>
          <a:xfrm>
            <a:off x="7412413" y="5155211"/>
            <a:ext cx="1095449" cy="1096327"/>
          </a:xfrm>
          <a:prstGeom prst="ellipse">
            <a:avLst/>
          </a:prstGeom>
          <a:solidFill>
            <a:schemeClr val="accent1"/>
          </a:solidFill>
          <a:ln>
            <a:noFill/>
          </a:ln>
        </p:spPr>
        <p:txBody>
          <a:bodyPr lIns="0" tIns="0" rIns="0" bIns="0" anchor="ctr"/>
          <a:lstStyle>
            <a:lvl1pPr marL="0" indent="0" algn="ctr">
              <a:spcBef>
                <a:spcPts val="0"/>
              </a:spcBef>
              <a:buFontTx/>
              <a:buNone/>
              <a:defRPr sz="1800">
                <a:solidFill>
                  <a:schemeClr val="bg1"/>
                </a:solidFill>
              </a:defRPr>
            </a:lvl1pPr>
            <a:lvl2pPr marL="0" indent="0" algn="ctr">
              <a:spcBef>
                <a:spcPts val="0"/>
              </a:spcBef>
              <a:buFontTx/>
              <a:buNone/>
              <a:defRPr sz="90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50" name="Marcador de texto 24">
            <a:extLst>
              <a:ext uri="{FF2B5EF4-FFF2-40B4-BE49-F238E27FC236}">
                <a16:creationId xmlns:a16="http://schemas.microsoft.com/office/drawing/2014/main" id="{097E6C81-E7DD-4F94-9A26-DB4B6C787A4D}"/>
              </a:ext>
            </a:extLst>
          </p:cNvPr>
          <p:cNvSpPr>
            <a:spLocks noGrp="1"/>
          </p:cNvSpPr>
          <p:nvPr>
            <p:ph type="body" sz="quarter" idx="22" hasCustomPrompt="1"/>
          </p:nvPr>
        </p:nvSpPr>
        <p:spPr>
          <a:xfrm>
            <a:off x="5044924" y="4199725"/>
            <a:ext cx="968736" cy="969513"/>
          </a:xfrm>
          <a:prstGeom prst="ellipse">
            <a:avLst/>
          </a:prstGeom>
          <a:solidFill>
            <a:schemeClr val="accent1"/>
          </a:solidFill>
          <a:ln>
            <a:noFill/>
          </a:ln>
        </p:spPr>
        <p:txBody>
          <a:bodyPr lIns="0" tIns="0" rIns="0" bIns="0" anchor="ctr"/>
          <a:lstStyle>
            <a:lvl1pPr marL="0" indent="0" algn="ctr">
              <a:spcBef>
                <a:spcPts val="0"/>
              </a:spcBef>
              <a:buFontTx/>
              <a:buNone/>
              <a:defRPr sz="1400">
                <a:solidFill>
                  <a:schemeClr val="bg1"/>
                </a:solidFill>
              </a:defRPr>
            </a:lvl1pPr>
            <a:lvl2pPr marL="0" indent="0" algn="ctr">
              <a:spcBef>
                <a:spcPts val="0"/>
              </a:spcBef>
              <a:buFontTx/>
              <a:buNone/>
              <a:defRPr sz="80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51" name="Marcador de texto 24">
            <a:extLst>
              <a:ext uri="{FF2B5EF4-FFF2-40B4-BE49-F238E27FC236}">
                <a16:creationId xmlns:a16="http://schemas.microsoft.com/office/drawing/2014/main" id="{31FF646E-8B8E-4835-8A21-F350DA601CF7}"/>
              </a:ext>
            </a:extLst>
          </p:cNvPr>
          <p:cNvSpPr>
            <a:spLocks noGrp="1"/>
          </p:cNvSpPr>
          <p:nvPr>
            <p:ph type="body" sz="quarter" idx="23" hasCustomPrompt="1"/>
          </p:nvPr>
        </p:nvSpPr>
        <p:spPr>
          <a:xfrm>
            <a:off x="6669253" y="5451782"/>
            <a:ext cx="672376" cy="672916"/>
          </a:xfrm>
          <a:prstGeom prst="ellipse">
            <a:avLst/>
          </a:prstGeom>
          <a:solidFill>
            <a:schemeClr val="accent1"/>
          </a:solidFill>
          <a:ln>
            <a:noFill/>
          </a:ln>
        </p:spPr>
        <p:txBody>
          <a:bodyPr lIns="0" tIns="0" rIns="0" bIns="0" anchor="ctr"/>
          <a:lstStyle>
            <a:lvl1pPr marL="0" indent="0" algn="ctr">
              <a:spcBef>
                <a:spcPts val="0"/>
              </a:spcBef>
              <a:buFontTx/>
              <a:buNone/>
              <a:defRPr sz="1050">
                <a:solidFill>
                  <a:schemeClr val="bg1"/>
                </a:solidFill>
              </a:defRPr>
            </a:lvl1pPr>
            <a:lvl2pPr marL="0" indent="0" algn="ctr">
              <a:spcBef>
                <a:spcPts val="0"/>
              </a:spcBef>
              <a:buFontTx/>
              <a:buNone/>
              <a:defRPr sz="70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52" name="Marcador de texto 24">
            <a:extLst>
              <a:ext uri="{FF2B5EF4-FFF2-40B4-BE49-F238E27FC236}">
                <a16:creationId xmlns:a16="http://schemas.microsoft.com/office/drawing/2014/main" id="{BCBDB672-2442-4FFC-9B67-D2FCCBED58C0}"/>
              </a:ext>
            </a:extLst>
          </p:cNvPr>
          <p:cNvSpPr>
            <a:spLocks noGrp="1"/>
          </p:cNvSpPr>
          <p:nvPr>
            <p:ph type="body" sz="quarter" idx="24" hasCustomPrompt="1"/>
          </p:nvPr>
        </p:nvSpPr>
        <p:spPr>
          <a:xfrm>
            <a:off x="7354558" y="812442"/>
            <a:ext cx="614326" cy="614818"/>
          </a:xfrm>
          <a:prstGeom prst="ellipse">
            <a:avLst/>
          </a:prstGeom>
          <a:solidFill>
            <a:srgbClr val="97999B"/>
          </a:solidFill>
          <a:ln>
            <a:noFill/>
          </a:ln>
        </p:spPr>
        <p:txBody>
          <a:bodyPr lIns="0" tIns="0" rIns="0" bIns="0" anchor="ctr">
            <a:normAutofit/>
          </a:bodyPr>
          <a:lstStyle>
            <a:lvl1pPr marL="0" indent="0" algn="ctr">
              <a:spcBef>
                <a:spcPts val="0"/>
              </a:spcBef>
              <a:buFontTx/>
              <a:buNone/>
              <a:defRPr sz="400">
                <a:noFill/>
              </a:defRPr>
            </a:lvl1pPr>
            <a:lvl2pPr marL="0" indent="0" algn="ctr">
              <a:spcBef>
                <a:spcPts val="0"/>
              </a:spcBef>
              <a:buFontTx/>
              <a:buNone/>
              <a:defRPr sz="100">
                <a:noFill/>
              </a:defRPr>
            </a:lvl2pPr>
            <a:lvl3pPr>
              <a:defRPr sz="1000">
                <a:solidFill>
                  <a:schemeClr val="bg1"/>
                </a:solidFill>
              </a:defRPr>
            </a:lvl3pPr>
          </a:lstStyle>
          <a:p>
            <a:pPr lvl="0"/>
            <a:r>
              <a:rPr lang="es-ES" dirty="0"/>
              <a:t>numero</a:t>
            </a:r>
          </a:p>
          <a:p>
            <a:pPr lvl="1"/>
            <a:r>
              <a:rPr lang="es-ES" dirty="0"/>
              <a:t>Segundo nivel</a:t>
            </a:r>
          </a:p>
        </p:txBody>
      </p:sp>
      <p:sp>
        <p:nvSpPr>
          <p:cNvPr id="53" name="Marcador de texto 24">
            <a:extLst>
              <a:ext uri="{FF2B5EF4-FFF2-40B4-BE49-F238E27FC236}">
                <a16:creationId xmlns:a16="http://schemas.microsoft.com/office/drawing/2014/main" id="{DA395036-151A-4A13-B8B6-7A6C7F7AA0D1}"/>
              </a:ext>
            </a:extLst>
          </p:cNvPr>
          <p:cNvSpPr>
            <a:spLocks noGrp="1"/>
          </p:cNvSpPr>
          <p:nvPr>
            <p:ph type="body" sz="quarter" idx="25" hasCustomPrompt="1"/>
          </p:nvPr>
        </p:nvSpPr>
        <p:spPr>
          <a:xfrm>
            <a:off x="9144021" y="3906063"/>
            <a:ext cx="614326" cy="614818"/>
          </a:xfrm>
          <a:prstGeom prst="ellipse">
            <a:avLst/>
          </a:prstGeom>
          <a:solidFill>
            <a:schemeClr val="accent1"/>
          </a:solidFill>
          <a:ln>
            <a:noFill/>
          </a:ln>
        </p:spPr>
        <p:txBody>
          <a:bodyPr lIns="0" tIns="0" rIns="0" bIns="0" anchor="ctr">
            <a:normAutofit/>
          </a:bodyPr>
          <a:lstStyle>
            <a:lvl1pPr marL="0" indent="0" algn="ctr">
              <a:spcBef>
                <a:spcPts val="0"/>
              </a:spcBef>
              <a:buFontTx/>
              <a:buNone/>
              <a:defRPr sz="400">
                <a:noFill/>
              </a:defRPr>
            </a:lvl1pPr>
            <a:lvl2pPr marL="0" indent="0" algn="ctr">
              <a:spcBef>
                <a:spcPts val="0"/>
              </a:spcBef>
              <a:buFontTx/>
              <a:buNone/>
              <a:defRPr sz="100">
                <a:noFill/>
              </a:defRPr>
            </a:lvl2pPr>
            <a:lvl3pPr>
              <a:defRPr sz="1000">
                <a:solidFill>
                  <a:schemeClr val="bg1"/>
                </a:solidFill>
              </a:defRPr>
            </a:lvl3pPr>
          </a:lstStyle>
          <a:p>
            <a:pPr lvl="0"/>
            <a:r>
              <a:rPr lang="es-ES" dirty="0"/>
              <a:t>numero</a:t>
            </a:r>
          </a:p>
          <a:p>
            <a:pPr lvl="1"/>
            <a:r>
              <a:rPr lang="es-ES" dirty="0"/>
              <a:t>Segundo nivel</a:t>
            </a:r>
          </a:p>
        </p:txBody>
      </p:sp>
      <p:sp>
        <p:nvSpPr>
          <p:cNvPr id="35" name="Marcador de texto 39">
            <a:extLst>
              <a:ext uri="{FF2B5EF4-FFF2-40B4-BE49-F238E27FC236}">
                <a16:creationId xmlns:a16="http://schemas.microsoft.com/office/drawing/2014/main" id="{6D972CCE-DF00-4242-A110-5A83E670331A}"/>
              </a:ext>
            </a:extLst>
          </p:cNvPr>
          <p:cNvSpPr>
            <a:spLocks noGrp="1"/>
          </p:cNvSpPr>
          <p:nvPr>
            <p:ph type="body" sz="quarter" idx="26"/>
          </p:nvPr>
        </p:nvSpPr>
        <p:spPr>
          <a:xfrm>
            <a:off x="395063" y="1683725"/>
            <a:ext cx="3602940" cy="4515415"/>
          </a:xfrm>
        </p:spPr>
        <p:txBody>
          <a:bodyPr>
            <a:normAutofit/>
          </a:bodyPr>
          <a:lstStyle>
            <a:lvl1pPr marL="0" indent="0">
              <a:lnSpc>
                <a:spcPct val="100000"/>
              </a:lnSpc>
              <a:buFontTx/>
              <a:buNone/>
              <a:defRPr lang="es-ES" sz="1500" kern="1200" spc="-30" baseline="0" smtClean="0">
                <a:solidFill>
                  <a:schemeClr val="tx2">
                    <a:lumMod val="75000"/>
                  </a:schemeClr>
                </a:solidFill>
                <a:latin typeface="+mn-lt"/>
                <a:ea typeface="+mn-ea"/>
                <a:cs typeface="+mn-cs"/>
              </a:defRPr>
            </a:lvl1pPr>
            <a:lvl2pPr marL="457200" indent="0">
              <a:buFontTx/>
              <a:buNone/>
              <a:defRPr lang="es-ES" sz="1900" kern="1200" smtClean="0">
                <a:solidFill>
                  <a:schemeClr val="accent2"/>
                </a:solidFill>
                <a:latin typeface="+mn-lt"/>
                <a:ea typeface="+mn-ea"/>
                <a:cs typeface="+mn-cs"/>
              </a:defRPr>
            </a:lvl2pPr>
            <a:lvl3pPr marL="914400" indent="0">
              <a:buFontTx/>
              <a:buNone/>
              <a:defRPr lang="es-ES" sz="1900" kern="1200" smtClean="0">
                <a:solidFill>
                  <a:schemeClr val="accent2"/>
                </a:solidFill>
                <a:latin typeface="+mn-lt"/>
                <a:ea typeface="+mn-ea"/>
                <a:cs typeface="+mn-cs"/>
              </a:defRPr>
            </a:lvl3pPr>
            <a:lvl4pPr marL="1371600" indent="0">
              <a:buFontTx/>
              <a:buNone/>
              <a:defRPr lang="es-ES" sz="1900" kern="1200" smtClean="0">
                <a:solidFill>
                  <a:schemeClr val="accent2"/>
                </a:solidFill>
                <a:latin typeface="+mn-lt"/>
                <a:ea typeface="+mn-ea"/>
                <a:cs typeface="+mn-cs"/>
              </a:defRPr>
            </a:lvl4pPr>
            <a:lvl5pPr marL="1828800" indent="0">
              <a:buFontTx/>
              <a:buNone/>
              <a:defRPr lang="es-ES" sz="1900" kern="1200">
                <a:solidFill>
                  <a:schemeClr val="accent2"/>
                </a:solidFill>
                <a:latin typeface="+mn-lt"/>
                <a:ea typeface="+mn-ea"/>
                <a:cs typeface="+mn-cs"/>
              </a:defRPr>
            </a:lvl5pPr>
          </a:lstStyle>
          <a:p>
            <a:pPr lvl="0"/>
            <a:r>
              <a:rPr lang="es-ES" dirty="0"/>
              <a:t>Editar los estilos de texto del patrón</a:t>
            </a:r>
          </a:p>
        </p:txBody>
      </p:sp>
      <p:sp>
        <p:nvSpPr>
          <p:cNvPr id="37" name="Rectángulo 36">
            <a:extLst>
              <a:ext uri="{FF2B5EF4-FFF2-40B4-BE49-F238E27FC236}">
                <a16:creationId xmlns:a16="http://schemas.microsoft.com/office/drawing/2014/main" id="{956AF277-4393-3D45-8634-B711D983EA08}"/>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ángulo 38">
            <a:extLst>
              <a:ext uri="{FF2B5EF4-FFF2-40B4-BE49-F238E27FC236}">
                <a16:creationId xmlns:a16="http://schemas.microsoft.com/office/drawing/2014/main" id="{D166507A-3A08-D24A-AD58-522D5B96906E}"/>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301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a:prstGeom prst="rect">
            <a:avLst/>
          </a:prstGeom>
        </p:spPr>
        <p:txBody>
          <a:bodyPr/>
          <a:lstStyle>
            <a:lvl1pPr algn="r">
              <a:defRPr>
                <a:solidFill>
                  <a:schemeClr val="accent1"/>
                </a:solidFill>
                <a:latin typeface="+mj-lt"/>
              </a:defRPr>
            </a:lvl1pPr>
          </a:lstStyle>
          <a:p>
            <a:r>
              <a:rPr lang="es-ES"/>
              <a:t>Para modificar título del PPT, cambiar pie de página</a:t>
            </a:r>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8" name="Marcador de texto 7">
            <a:extLst>
              <a:ext uri="{FF2B5EF4-FFF2-40B4-BE49-F238E27FC236}">
                <a16:creationId xmlns:a16="http://schemas.microsoft.com/office/drawing/2014/main" id="{32E22726-B3FC-409A-B26E-C2133A3FC49D}"/>
              </a:ext>
            </a:extLst>
          </p:cNvPr>
          <p:cNvSpPr>
            <a:spLocks noGrp="1"/>
          </p:cNvSpPr>
          <p:nvPr>
            <p:ph type="body" sz="quarter" idx="13" hasCustomPrompt="1"/>
          </p:nvPr>
        </p:nvSpPr>
        <p:spPr>
          <a:xfrm>
            <a:off x="346513" y="1754789"/>
            <a:ext cx="10489654" cy="3952328"/>
          </a:xfrm>
        </p:spPr>
        <p:txBody>
          <a:bodyPr>
            <a:normAutofit/>
          </a:bodyPr>
          <a:lstStyle>
            <a:lvl1pPr marL="0" indent="0">
              <a:spcBef>
                <a:spcPts val="0"/>
              </a:spcBef>
              <a:spcAft>
                <a:spcPts val="1200"/>
              </a:spcAft>
              <a:buFontTx/>
              <a:buNone/>
              <a:defRPr sz="4900" b="1">
                <a:solidFill>
                  <a:schemeClr val="accent1"/>
                </a:solidFill>
              </a:defRPr>
            </a:lvl1pPr>
            <a:lvl2pPr marL="0" indent="0">
              <a:buFontTx/>
              <a:buNone/>
              <a:defRPr sz="2000" b="0">
                <a:solidFill>
                  <a:schemeClr val="accent1"/>
                </a:solidFill>
              </a:defRPr>
            </a:lvl2pPr>
            <a:lvl3pPr marL="914400" indent="0">
              <a:buFontTx/>
              <a:buNone/>
              <a:defRPr sz="4000" b="0"/>
            </a:lvl3pPr>
            <a:lvl4pPr marL="1371600" indent="0">
              <a:buFontTx/>
              <a:buNone/>
              <a:defRPr sz="3600" b="0"/>
            </a:lvl4pPr>
            <a:lvl5pPr marL="1828800" indent="0">
              <a:buFontTx/>
              <a:buNone/>
              <a:defRPr sz="3600" b="0"/>
            </a:lvl5pPr>
          </a:lstStyle>
          <a:p>
            <a:pPr lvl="0"/>
            <a:r>
              <a:rPr lang="es-ES" dirty="0"/>
              <a:t>Texto cita</a:t>
            </a:r>
          </a:p>
          <a:p>
            <a:pPr lvl="1"/>
            <a:r>
              <a:rPr lang="es-ES" dirty="0"/>
              <a:t>Autor Cita</a:t>
            </a:r>
          </a:p>
        </p:txBody>
      </p:sp>
      <p:sp>
        <p:nvSpPr>
          <p:cNvPr id="25" name="Rectángulo 24">
            <a:extLst>
              <a:ext uri="{FF2B5EF4-FFF2-40B4-BE49-F238E27FC236}">
                <a16:creationId xmlns:a16="http://schemas.microsoft.com/office/drawing/2014/main" id="{A73519CA-6047-4D40-945D-1AE5CC842B9A}"/>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25">
            <a:extLst>
              <a:ext uri="{FF2B5EF4-FFF2-40B4-BE49-F238E27FC236}">
                <a16:creationId xmlns:a16="http://schemas.microsoft.com/office/drawing/2014/main" id="{784E700E-3053-D549-B422-777AE44828C8}"/>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677C39ED-3670-F14F-867C-38DF1B0F76B7}"/>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8931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ÁFIC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4" y="812442"/>
            <a:ext cx="3834539"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a:prstGeom prst="rect">
            <a:avLst/>
          </a:prstGeom>
        </p:spPr>
        <p:txBody>
          <a:bodyPr/>
          <a:lstStyle>
            <a:lvl1pPr algn="r">
              <a:defRPr>
                <a:solidFill>
                  <a:schemeClr val="accent1"/>
                </a:solidFill>
                <a:latin typeface="+mj-lt"/>
              </a:defRPr>
            </a:lvl1pPr>
          </a:lstStyle>
          <a:p>
            <a:r>
              <a:rPr lang="es-ES"/>
              <a:t>Para modificar título del PPT, cambiar pie de página</a:t>
            </a:r>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8" name="Marcador de gráfico 7">
            <a:extLst>
              <a:ext uri="{FF2B5EF4-FFF2-40B4-BE49-F238E27FC236}">
                <a16:creationId xmlns:a16="http://schemas.microsoft.com/office/drawing/2014/main" id="{4B5809FD-D291-4CED-9097-744C0F011CFB}"/>
              </a:ext>
            </a:extLst>
          </p:cNvPr>
          <p:cNvSpPr>
            <a:spLocks noGrp="1"/>
          </p:cNvSpPr>
          <p:nvPr>
            <p:ph type="chart" sz="quarter" idx="13"/>
          </p:nvPr>
        </p:nvSpPr>
        <p:spPr>
          <a:xfrm>
            <a:off x="1027003" y="1955033"/>
            <a:ext cx="3187700" cy="3762375"/>
          </a:xfrm>
        </p:spPr>
        <p:txBody>
          <a:bodyPr>
            <a:normAutofit/>
          </a:bodyPr>
          <a:lstStyle>
            <a:lvl1pPr marL="0" indent="0" algn="ctr">
              <a:buFontTx/>
              <a:buNone/>
              <a:defRPr sz="1600">
                <a:solidFill>
                  <a:schemeClr val="accent3"/>
                </a:solidFill>
              </a:defRPr>
            </a:lvl1pPr>
          </a:lstStyle>
          <a:p>
            <a:endParaRPr lang="es-ES" dirty="0"/>
          </a:p>
        </p:txBody>
      </p:sp>
      <p:sp>
        <p:nvSpPr>
          <p:cNvPr id="32" name="Marcador de gráfico 7">
            <a:extLst>
              <a:ext uri="{FF2B5EF4-FFF2-40B4-BE49-F238E27FC236}">
                <a16:creationId xmlns:a16="http://schemas.microsoft.com/office/drawing/2014/main" id="{768C9462-A2D9-4F73-BCC0-160C88824ADC}"/>
              </a:ext>
            </a:extLst>
          </p:cNvPr>
          <p:cNvSpPr>
            <a:spLocks noGrp="1"/>
          </p:cNvSpPr>
          <p:nvPr>
            <p:ph type="chart" sz="quarter" idx="14"/>
          </p:nvPr>
        </p:nvSpPr>
        <p:spPr>
          <a:xfrm>
            <a:off x="4547968" y="1955033"/>
            <a:ext cx="3187700" cy="3762375"/>
          </a:xfrm>
        </p:spPr>
        <p:txBody>
          <a:bodyPr>
            <a:normAutofit/>
          </a:bodyPr>
          <a:lstStyle>
            <a:lvl1pPr marL="0" indent="0" algn="ctr">
              <a:buFontTx/>
              <a:buNone/>
              <a:defRPr sz="1600">
                <a:solidFill>
                  <a:schemeClr val="accent3"/>
                </a:solidFill>
              </a:defRPr>
            </a:lvl1pPr>
          </a:lstStyle>
          <a:p>
            <a:endParaRPr lang="es-ES"/>
          </a:p>
        </p:txBody>
      </p:sp>
      <p:sp>
        <p:nvSpPr>
          <p:cNvPr id="33" name="Marcador de gráfico 7">
            <a:extLst>
              <a:ext uri="{FF2B5EF4-FFF2-40B4-BE49-F238E27FC236}">
                <a16:creationId xmlns:a16="http://schemas.microsoft.com/office/drawing/2014/main" id="{F461CE7D-571A-4E05-B2B1-1BBCBA9BD5F5}"/>
              </a:ext>
            </a:extLst>
          </p:cNvPr>
          <p:cNvSpPr>
            <a:spLocks noGrp="1"/>
          </p:cNvSpPr>
          <p:nvPr>
            <p:ph type="chart" sz="quarter" idx="15"/>
          </p:nvPr>
        </p:nvSpPr>
        <p:spPr>
          <a:xfrm>
            <a:off x="8068934" y="1955033"/>
            <a:ext cx="3187700" cy="3762375"/>
          </a:xfrm>
        </p:spPr>
        <p:txBody>
          <a:bodyPr>
            <a:normAutofit/>
          </a:bodyPr>
          <a:lstStyle>
            <a:lvl1pPr marL="0" indent="0" algn="ctr">
              <a:buFontTx/>
              <a:buNone/>
              <a:defRPr sz="1600">
                <a:solidFill>
                  <a:schemeClr val="accent3"/>
                </a:solidFill>
              </a:defRPr>
            </a:lvl1pPr>
          </a:lstStyle>
          <a:p>
            <a:endParaRPr lang="es-ES"/>
          </a:p>
        </p:txBody>
      </p:sp>
      <p:sp>
        <p:nvSpPr>
          <p:cNvPr id="25" name="Rectángulo 24">
            <a:extLst>
              <a:ext uri="{FF2B5EF4-FFF2-40B4-BE49-F238E27FC236}">
                <a16:creationId xmlns:a16="http://schemas.microsoft.com/office/drawing/2014/main" id="{1FFCFECF-81EA-44F9-A14C-173B3131CE17}"/>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25">
            <a:extLst>
              <a:ext uri="{FF2B5EF4-FFF2-40B4-BE49-F238E27FC236}">
                <a16:creationId xmlns:a16="http://schemas.microsoft.com/office/drawing/2014/main" id="{AE408959-888B-C342-914C-E2FBD8A1A6E0}"/>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D3B75317-B74A-9440-BC2B-AFA9DE9395DC}"/>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5594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50" name="Rectángulo 49">
            <a:extLst>
              <a:ext uri="{FF2B5EF4-FFF2-40B4-BE49-F238E27FC236}">
                <a16:creationId xmlns:a16="http://schemas.microsoft.com/office/drawing/2014/main" id="{C00E98C6-BD02-41B1-A950-A46DFF6AD4A6}"/>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3177802A-8885-4FC2-AC83-D0C392414A55}"/>
              </a:ext>
            </a:extLst>
          </p:cNvPr>
          <p:cNvSpPr>
            <a:spLocks noGrp="1"/>
          </p:cNvSpPr>
          <p:nvPr>
            <p:ph type="ctrTitle" hasCustomPrompt="1"/>
          </p:nvPr>
        </p:nvSpPr>
        <p:spPr>
          <a:xfrm>
            <a:off x="592345" y="2995187"/>
            <a:ext cx="10075655" cy="1655762"/>
          </a:xfrm>
        </p:spPr>
        <p:txBody>
          <a:bodyPr anchor="t">
            <a:noAutofit/>
          </a:bodyPr>
          <a:lstStyle>
            <a:lvl1pPr algn="l">
              <a:lnSpc>
                <a:spcPct val="90000"/>
              </a:lnSpc>
              <a:defRPr sz="5400">
                <a:solidFill>
                  <a:schemeClr val="bg1"/>
                </a:solidFill>
              </a:defRPr>
            </a:lvl1pPr>
          </a:lstStyle>
          <a:p>
            <a:r>
              <a:rPr lang="es-ES" dirty="0"/>
              <a:t>Texto cierre</a:t>
            </a:r>
          </a:p>
        </p:txBody>
      </p:sp>
      <p:grpSp>
        <p:nvGrpSpPr>
          <p:cNvPr id="30" name="Group 4">
            <a:extLst>
              <a:ext uri="{FF2B5EF4-FFF2-40B4-BE49-F238E27FC236}">
                <a16:creationId xmlns:a16="http://schemas.microsoft.com/office/drawing/2014/main" id="{4FCD2FAD-46B9-43D6-9F94-FB02DF3C6287}"/>
              </a:ext>
            </a:extLst>
          </p:cNvPr>
          <p:cNvGrpSpPr>
            <a:grpSpLocks noChangeAspect="1"/>
          </p:cNvGrpSpPr>
          <p:nvPr userDrawn="1"/>
        </p:nvGrpSpPr>
        <p:grpSpPr bwMode="auto">
          <a:xfrm>
            <a:off x="684196" y="661237"/>
            <a:ext cx="2462780" cy="519493"/>
            <a:chOff x="0" y="1350"/>
            <a:chExt cx="7680" cy="1620"/>
          </a:xfrm>
          <a:solidFill>
            <a:schemeClr val="bg1"/>
          </a:solidFill>
        </p:grpSpPr>
        <p:sp>
          <p:nvSpPr>
            <p:cNvPr id="31" name="Freeform 5">
              <a:extLst>
                <a:ext uri="{FF2B5EF4-FFF2-40B4-BE49-F238E27FC236}">
                  <a16:creationId xmlns:a16="http://schemas.microsoft.com/office/drawing/2014/main" id="{8CB60D47-5952-428C-AB41-0D5AE0E3DEB4}"/>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2" name="Freeform 6">
              <a:extLst>
                <a:ext uri="{FF2B5EF4-FFF2-40B4-BE49-F238E27FC236}">
                  <a16:creationId xmlns:a16="http://schemas.microsoft.com/office/drawing/2014/main" id="{AF157530-AF2C-4650-B37A-B91CF486497D}"/>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3" name="Freeform 7">
              <a:extLst>
                <a:ext uri="{FF2B5EF4-FFF2-40B4-BE49-F238E27FC236}">
                  <a16:creationId xmlns:a16="http://schemas.microsoft.com/office/drawing/2014/main" id="{0C76BB7B-057E-48A1-B54B-E9C30A636127}"/>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4" name="Freeform 8">
              <a:extLst>
                <a:ext uri="{FF2B5EF4-FFF2-40B4-BE49-F238E27FC236}">
                  <a16:creationId xmlns:a16="http://schemas.microsoft.com/office/drawing/2014/main" id="{CEF8E49F-EEEA-40BC-934C-DF57B4B6DB6B}"/>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5" name="Freeform 9">
              <a:extLst>
                <a:ext uri="{FF2B5EF4-FFF2-40B4-BE49-F238E27FC236}">
                  <a16:creationId xmlns:a16="http://schemas.microsoft.com/office/drawing/2014/main" id="{896D1CCC-7ABF-4F94-9252-35A12468D270}"/>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6" name="Freeform 10">
              <a:extLst>
                <a:ext uri="{FF2B5EF4-FFF2-40B4-BE49-F238E27FC236}">
                  <a16:creationId xmlns:a16="http://schemas.microsoft.com/office/drawing/2014/main" id="{3BA70EDF-2297-4B3F-920A-BDB6A82C060A}"/>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7" name="Freeform 11">
              <a:extLst>
                <a:ext uri="{FF2B5EF4-FFF2-40B4-BE49-F238E27FC236}">
                  <a16:creationId xmlns:a16="http://schemas.microsoft.com/office/drawing/2014/main" id="{630D4942-E191-4E50-A4C5-5B9B4A222F74}"/>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8" name="Freeform 12">
              <a:extLst>
                <a:ext uri="{FF2B5EF4-FFF2-40B4-BE49-F238E27FC236}">
                  <a16:creationId xmlns:a16="http://schemas.microsoft.com/office/drawing/2014/main" id="{2052709F-3C61-496A-9B6B-8C3929F104C3}"/>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9" name="Freeform 13">
              <a:extLst>
                <a:ext uri="{FF2B5EF4-FFF2-40B4-BE49-F238E27FC236}">
                  <a16:creationId xmlns:a16="http://schemas.microsoft.com/office/drawing/2014/main" id="{2991B990-CFF3-4056-A1A6-818A02E68621}"/>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0" name="Freeform 14">
              <a:extLst>
                <a:ext uri="{FF2B5EF4-FFF2-40B4-BE49-F238E27FC236}">
                  <a16:creationId xmlns:a16="http://schemas.microsoft.com/office/drawing/2014/main" id="{6473086F-7E5A-4D32-8F4B-5F6A5F6C9554}"/>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1" name="Freeform 15">
              <a:extLst>
                <a:ext uri="{FF2B5EF4-FFF2-40B4-BE49-F238E27FC236}">
                  <a16:creationId xmlns:a16="http://schemas.microsoft.com/office/drawing/2014/main" id="{E59D4D9C-F2C8-441E-9DB4-D3C5D948C5EA}"/>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2" name="Freeform 16">
              <a:extLst>
                <a:ext uri="{FF2B5EF4-FFF2-40B4-BE49-F238E27FC236}">
                  <a16:creationId xmlns:a16="http://schemas.microsoft.com/office/drawing/2014/main" id="{469F18E3-756D-43C1-9FA5-A9BB2CDA0232}"/>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3" name="Freeform 17">
              <a:extLst>
                <a:ext uri="{FF2B5EF4-FFF2-40B4-BE49-F238E27FC236}">
                  <a16:creationId xmlns:a16="http://schemas.microsoft.com/office/drawing/2014/main" id="{9F662395-F140-4EDA-B4D7-3889932EBA6F}"/>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4" name="Freeform 18">
              <a:extLst>
                <a:ext uri="{FF2B5EF4-FFF2-40B4-BE49-F238E27FC236}">
                  <a16:creationId xmlns:a16="http://schemas.microsoft.com/office/drawing/2014/main" id="{5DED0274-6D6E-44BA-B7B2-D7390E110B8E}"/>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5" name="Freeform 19">
              <a:extLst>
                <a:ext uri="{FF2B5EF4-FFF2-40B4-BE49-F238E27FC236}">
                  <a16:creationId xmlns:a16="http://schemas.microsoft.com/office/drawing/2014/main" id="{E8B601CE-E012-4528-A6AF-3BB884AB099E}"/>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46" name="Rectángulo 45">
            <a:extLst>
              <a:ext uri="{FF2B5EF4-FFF2-40B4-BE49-F238E27FC236}">
                <a16:creationId xmlns:a16="http://schemas.microsoft.com/office/drawing/2014/main" id="{DAA223D3-767B-4580-9B4D-4ACE92B4E3EB}"/>
              </a:ext>
            </a:extLst>
          </p:cNvPr>
          <p:cNvSpPr/>
          <p:nvPr userDrawn="1"/>
        </p:nvSpPr>
        <p:spPr>
          <a:xfrm>
            <a:off x="12072027" y="676384"/>
            <a:ext cx="119974" cy="501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CuadroTexto 46">
            <a:extLst>
              <a:ext uri="{FF2B5EF4-FFF2-40B4-BE49-F238E27FC236}">
                <a16:creationId xmlns:a16="http://schemas.microsoft.com/office/drawing/2014/main" id="{717883B2-5573-4059-9BFA-8FE419B6F29A}"/>
              </a:ext>
            </a:extLst>
          </p:cNvPr>
          <p:cNvSpPr txBox="1"/>
          <p:nvPr userDrawn="1"/>
        </p:nvSpPr>
        <p:spPr>
          <a:xfrm>
            <a:off x="10834544" y="708121"/>
            <a:ext cx="1182930" cy="492443"/>
          </a:xfrm>
          <a:prstGeom prst="rect">
            <a:avLst/>
          </a:prstGeom>
          <a:noFill/>
        </p:spPr>
        <p:txBody>
          <a:bodyPr wrap="square" rtlCol="0">
            <a:spAutoFit/>
          </a:bodyPr>
          <a:lstStyle/>
          <a:p>
            <a:pPr algn="r"/>
            <a:r>
              <a:rPr lang="es-ES" sz="1300" spc="110" baseline="0" dirty="0" err="1">
                <a:solidFill>
                  <a:schemeClr val="bg1"/>
                </a:solidFill>
              </a:rPr>
              <a:t>We</a:t>
            </a:r>
            <a:r>
              <a:rPr lang="es-ES" sz="1300" spc="110" baseline="0" dirty="0">
                <a:solidFill>
                  <a:schemeClr val="bg1"/>
                </a:solidFill>
              </a:rPr>
              <a:t> </a:t>
            </a:r>
            <a:r>
              <a:rPr lang="es-ES" sz="1300" spc="110" baseline="0" dirty="0" err="1">
                <a:solidFill>
                  <a:schemeClr val="bg1"/>
                </a:solidFill>
              </a:rPr>
              <a:t>make</a:t>
            </a:r>
            <a:r>
              <a:rPr lang="es-ES" sz="1300" spc="110" baseline="0" dirty="0">
                <a:solidFill>
                  <a:schemeClr val="bg1"/>
                </a:solidFill>
              </a:rPr>
              <a:t> </a:t>
            </a:r>
            <a:br>
              <a:rPr lang="es-ES" sz="1300" spc="110" baseline="0" dirty="0">
                <a:solidFill>
                  <a:schemeClr val="bg1"/>
                </a:solidFill>
              </a:rPr>
            </a:br>
            <a:r>
              <a:rPr lang="es-ES" sz="1300" spc="110" baseline="0" dirty="0" err="1">
                <a:solidFill>
                  <a:schemeClr val="bg1"/>
                </a:solidFill>
              </a:rPr>
              <a:t>it</a:t>
            </a:r>
            <a:r>
              <a:rPr lang="es-ES" sz="1300" spc="110" baseline="0" dirty="0">
                <a:solidFill>
                  <a:schemeClr val="bg1"/>
                </a:solidFill>
              </a:rPr>
              <a:t> </a:t>
            </a:r>
            <a:r>
              <a:rPr lang="es-ES" sz="1300" spc="110" baseline="0" dirty="0" err="1">
                <a:solidFill>
                  <a:schemeClr val="bg1"/>
                </a:solidFill>
              </a:rPr>
              <a:t>happen</a:t>
            </a:r>
            <a:endParaRPr lang="es-ES" sz="1300" spc="110" baseline="0" dirty="0">
              <a:solidFill>
                <a:schemeClr val="bg1"/>
              </a:solidFill>
            </a:endParaRPr>
          </a:p>
        </p:txBody>
      </p:sp>
      <p:sp>
        <p:nvSpPr>
          <p:cNvPr id="22" name="CuadroTexto 21">
            <a:extLst>
              <a:ext uri="{FF2B5EF4-FFF2-40B4-BE49-F238E27FC236}">
                <a16:creationId xmlns:a16="http://schemas.microsoft.com/office/drawing/2014/main" id="{21B54975-F2DF-4799-A7AB-B91D45B775A6}"/>
              </a:ext>
            </a:extLst>
          </p:cNvPr>
          <p:cNvSpPr txBox="1"/>
          <p:nvPr userDrawn="1"/>
        </p:nvSpPr>
        <p:spPr>
          <a:xfrm>
            <a:off x="762123" y="6053148"/>
            <a:ext cx="1038208" cy="353943"/>
          </a:xfrm>
          <a:prstGeom prst="rect">
            <a:avLst/>
          </a:prstGeom>
          <a:noFill/>
        </p:spPr>
        <p:txBody>
          <a:bodyPr wrap="square" rtlCol="0">
            <a:spAutoFit/>
          </a:bodyPr>
          <a:lstStyle/>
          <a:p>
            <a:r>
              <a:rPr lang="es-ES" sz="1700" dirty="0">
                <a:solidFill>
                  <a:schemeClr val="bg1"/>
                </a:solidFill>
              </a:rPr>
              <a:t>eae.es</a:t>
            </a:r>
          </a:p>
        </p:txBody>
      </p:sp>
      <p:sp>
        <p:nvSpPr>
          <p:cNvPr id="23" name="Rectángulo 22">
            <a:extLst>
              <a:ext uri="{FF2B5EF4-FFF2-40B4-BE49-F238E27FC236}">
                <a16:creationId xmlns:a16="http://schemas.microsoft.com/office/drawing/2014/main" id="{D6B9726F-B714-9C4D-897D-EB6F13E05C23}"/>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Rectángulo 23">
            <a:extLst>
              <a:ext uri="{FF2B5EF4-FFF2-40B4-BE49-F238E27FC236}">
                <a16:creationId xmlns:a16="http://schemas.microsoft.com/office/drawing/2014/main" id="{DC5267E3-FF09-624D-A5E1-26C7179AF839}"/>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703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Í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A7EB-815D-4196-98A0-7CD85A7D5AB1}"/>
              </a:ext>
            </a:extLst>
          </p:cNvPr>
          <p:cNvSpPr>
            <a:spLocks noGrp="1"/>
          </p:cNvSpPr>
          <p:nvPr>
            <p:ph type="title"/>
          </p:nvPr>
        </p:nvSpPr>
        <p:spPr>
          <a:xfrm>
            <a:off x="351675" y="1274079"/>
            <a:ext cx="11432338" cy="451851"/>
          </a:xfrm>
        </p:spPr>
        <p:txBody>
          <a:bodyPr anchor="t">
            <a:normAutofit/>
          </a:bodyPr>
          <a:lstStyle>
            <a:lvl1pPr>
              <a:defRPr sz="2400">
                <a:solidFill>
                  <a:schemeClr val="accent1"/>
                </a:solidFill>
              </a:defRPr>
            </a:lvl1p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DC45BD2A-78F8-4D8F-8BD8-8F9CAD35FECE}"/>
              </a:ext>
            </a:extLst>
          </p:cNvPr>
          <p:cNvSpPr>
            <a:spLocks noGrp="1"/>
          </p:cNvSpPr>
          <p:nvPr>
            <p:ph idx="1" hasCustomPrompt="1"/>
          </p:nvPr>
        </p:nvSpPr>
        <p:spPr>
          <a:xfrm>
            <a:off x="352759" y="2299121"/>
            <a:ext cx="11431254" cy="3858806"/>
          </a:xfrm>
        </p:spPr>
        <p:txBody>
          <a:bodyPr>
            <a:normAutofit/>
          </a:bodyPr>
          <a:lstStyle>
            <a:lvl1pPr marL="0" indent="0">
              <a:lnSpc>
                <a:spcPct val="80000"/>
              </a:lnSpc>
              <a:buFontTx/>
              <a:buNone/>
              <a:defRPr sz="2400">
                <a:solidFill>
                  <a:schemeClr val="accent2"/>
                </a:solidFill>
                <a:latin typeface="+mj-lt"/>
              </a:defRPr>
            </a:lvl1pPr>
            <a:lvl2pPr marL="1080000" indent="0">
              <a:lnSpc>
                <a:spcPct val="80000"/>
              </a:lnSpc>
              <a:buFontTx/>
              <a:buNone/>
              <a:defRPr sz="2400">
                <a:solidFill>
                  <a:schemeClr val="accent2"/>
                </a:solidFill>
                <a:latin typeface="+mj-lt"/>
              </a:defRPr>
            </a:lvl2pPr>
            <a:lvl3pPr marL="914400" indent="0">
              <a:lnSpc>
                <a:spcPct val="80000"/>
              </a:lnSpc>
              <a:buFontTx/>
              <a:buNone/>
              <a:defRPr sz="1800">
                <a:solidFill>
                  <a:schemeClr val="accent1"/>
                </a:solidFill>
                <a:latin typeface="+mj-lt"/>
              </a:defRPr>
            </a:lvl3pPr>
            <a:lvl4pPr marL="1371600" indent="0">
              <a:lnSpc>
                <a:spcPct val="80000"/>
              </a:lnSpc>
              <a:buFontTx/>
              <a:buNone/>
              <a:defRPr sz="1600">
                <a:solidFill>
                  <a:schemeClr val="accent1"/>
                </a:solidFill>
                <a:latin typeface="+mj-lt"/>
              </a:defRPr>
            </a:lvl4pPr>
            <a:lvl5pPr marL="1828800" indent="0">
              <a:lnSpc>
                <a:spcPct val="80000"/>
              </a:lnSpc>
              <a:buFontTx/>
              <a:buNone/>
              <a:defRPr sz="1600">
                <a:solidFill>
                  <a:schemeClr val="accent1"/>
                </a:solidFill>
                <a:latin typeface="+mj-lt"/>
              </a:defRPr>
            </a:lvl5pPr>
          </a:lstStyle>
          <a:p>
            <a:pPr lvl="0"/>
            <a:r>
              <a:rPr lang="es-ES" dirty="0"/>
              <a:t>01. Editar los estilos de texto del patrón</a:t>
            </a:r>
          </a:p>
          <a:p>
            <a:pPr lvl="1"/>
            <a:r>
              <a:rPr lang="es-ES" dirty="0"/>
              <a:t>Segundo nivel</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a:prstGeom prst="rect">
            <a:avLst/>
          </a:prstGeom>
        </p:spPr>
        <p:txBody>
          <a:bodyPr/>
          <a:lstStyle>
            <a:lvl1pPr algn="r">
              <a:defRPr>
                <a:solidFill>
                  <a:schemeClr val="accent1"/>
                </a:solidFill>
                <a:latin typeface="+mj-lt"/>
              </a:defRPr>
            </a:lvl1pPr>
          </a:lstStyle>
          <a:p>
            <a:r>
              <a:rPr lang="es-ES"/>
              <a:t>Para modificar título del PPT, cambiar pie de página</a:t>
            </a:r>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5" name="Rectángulo 24">
            <a:extLst>
              <a:ext uri="{FF2B5EF4-FFF2-40B4-BE49-F238E27FC236}">
                <a16:creationId xmlns:a16="http://schemas.microsoft.com/office/drawing/2014/main" id="{745113DB-40A2-4162-BB46-EE1AB8C21A07}"/>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25">
            <a:extLst>
              <a:ext uri="{FF2B5EF4-FFF2-40B4-BE49-F238E27FC236}">
                <a16:creationId xmlns:a16="http://schemas.microsoft.com/office/drawing/2014/main" id="{181CE358-3DFD-5C4E-9940-53033530D4C2}"/>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D0EC1412-2995-6A49-83F4-75D79BCD459B}"/>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016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1">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ECF8B87-2C1D-4F15-8D2B-D36B9DCB9772}"/>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1144387" y="3115278"/>
            <a:ext cx="9947471" cy="451851"/>
          </a:xfrm>
        </p:spPr>
        <p:txBody>
          <a:bodyPr anchor="t">
            <a:noAutofit/>
          </a:bodyPr>
          <a:lstStyle>
            <a:lvl1pPr algn="ctr">
              <a:defRPr sz="3200">
                <a:solidFill>
                  <a:schemeClr val="bg1"/>
                </a:solidFill>
              </a:defRPr>
            </a:lvl1pPr>
          </a:lstStyle>
          <a:p>
            <a:r>
              <a:rPr lang="es-ES" dirty="0"/>
              <a:t>00. Portadilla de capítulo  </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a:prstGeom prst="rect">
            <a:avLst/>
          </a:prstGeom>
        </p:spPr>
        <p:txBody>
          <a:bodyPr/>
          <a:lstStyle>
            <a:lvl1pPr algn="r">
              <a:defRPr>
                <a:solidFill>
                  <a:schemeClr val="bg1"/>
                </a:solidFill>
                <a:latin typeface="+mj-lt"/>
              </a:defRPr>
            </a:lvl1pPr>
          </a:lstStyle>
          <a:p>
            <a:r>
              <a:rPr lang="es-ES"/>
              <a:t>Para modificar título del PPT, cambiar pie de página</a:t>
            </a:r>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bg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8" name="Forma libre: forma 27">
            <a:extLst>
              <a:ext uri="{FF2B5EF4-FFF2-40B4-BE49-F238E27FC236}">
                <a16:creationId xmlns:a16="http://schemas.microsoft.com/office/drawing/2014/main" id="{4DB272C3-244A-4472-932F-E51091560835}"/>
              </a:ext>
            </a:extLst>
          </p:cNvPr>
          <p:cNvSpPr/>
          <p:nvPr userDrawn="1"/>
        </p:nvSpPr>
        <p:spPr>
          <a:xfrm>
            <a:off x="5986367" y="4062982"/>
            <a:ext cx="267183" cy="40198"/>
          </a:xfrm>
          <a:custGeom>
            <a:avLst/>
            <a:gdLst/>
            <a:ahLst/>
            <a:cxnLst/>
            <a:rect l="l" t="t" r="r" b="b"/>
            <a:pathLst>
              <a:path w="267183" h="40198">
                <a:moveTo>
                  <a:pt x="0" y="0"/>
                </a:moveTo>
                <a:lnTo>
                  <a:pt x="267183" y="0"/>
                </a:lnTo>
                <a:lnTo>
                  <a:pt x="267183" y="40198"/>
                </a:lnTo>
                <a:lnTo>
                  <a:pt x="0" y="401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9D4BEAFA-1D11-427A-A451-7A0254A6D17F}"/>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38229FE2-94DD-4C3D-9C62-CB92AD24C5A2}"/>
              </a:ext>
            </a:extLst>
          </p:cNvPr>
          <p:cNvSpPr txBox="1"/>
          <p:nvPr userDrawn="1"/>
        </p:nvSpPr>
        <p:spPr>
          <a:xfrm>
            <a:off x="609723" y="6169688"/>
            <a:ext cx="1038208" cy="353943"/>
          </a:xfrm>
          <a:prstGeom prst="rect">
            <a:avLst/>
          </a:prstGeom>
          <a:noFill/>
        </p:spPr>
        <p:txBody>
          <a:bodyPr wrap="square" rtlCol="0">
            <a:spAutoFit/>
          </a:bodyPr>
          <a:lstStyle/>
          <a:p>
            <a:r>
              <a:rPr lang="es-ES" sz="1700" dirty="0">
                <a:solidFill>
                  <a:schemeClr val="bg1"/>
                </a:solidFill>
              </a:rPr>
              <a:t>eae.es</a:t>
            </a:r>
          </a:p>
        </p:txBody>
      </p:sp>
      <p:sp>
        <p:nvSpPr>
          <p:cNvPr id="27" name="Rectángulo 26">
            <a:extLst>
              <a:ext uri="{FF2B5EF4-FFF2-40B4-BE49-F238E27FC236}">
                <a16:creationId xmlns:a16="http://schemas.microsoft.com/office/drawing/2014/main" id="{A4F1B68A-1ECD-5D49-B7A8-8A00F0B8CC99}"/>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7999ECB2-A8DD-CE42-9E8B-333E43B6A9C8}"/>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637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ILLA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ECF8B87-2C1D-4F15-8D2B-D36B9DCB977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1144387" y="3115278"/>
            <a:ext cx="9947471" cy="451851"/>
          </a:xfrm>
        </p:spPr>
        <p:txBody>
          <a:bodyPr anchor="t">
            <a:noAutofit/>
          </a:bodyPr>
          <a:lstStyle>
            <a:lvl1pPr algn="ctr">
              <a:defRPr sz="3200">
                <a:solidFill>
                  <a:schemeClr val="bg1"/>
                </a:solidFill>
              </a:defRPr>
            </a:lvl1pPr>
          </a:lstStyle>
          <a:p>
            <a:r>
              <a:rPr lang="es-ES" dirty="0"/>
              <a:t>00. Portadilla de capítulo </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a:prstGeom prst="rect">
            <a:avLst/>
          </a:prstGeom>
        </p:spPr>
        <p:txBody>
          <a:bodyPr/>
          <a:lstStyle>
            <a:lvl1pPr algn="r">
              <a:defRPr>
                <a:solidFill>
                  <a:schemeClr val="bg1"/>
                </a:solidFill>
                <a:latin typeface="+mj-lt"/>
              </a:defRPr>
            </a:lvl1pPr>
          </a:lstStyle>
          <a:p>
            <a:r>
              <a:rPr lang="es-ES"/>
              <a:t>Para modificar título del PPT, cambiar pie de página</a:t>
            </a:r>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bg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8" name="Forma libre: forma 27">
            <a:extLst>
              <a:ext uri="{FF2B5EF4-FFF2-40B4-BE49-F238E27FC236}">
                <a16:creationId xmlns:a16="http://schemas.microsoft.com/office/drawing/2014/main" id="{4DB272C3-244A-4472-932F-E51091560835}"/>
              </a:ext>
            </a:extLst>
          </p:cNvPr>
          <p:cNvSpPr/>
          <p:nvPr userDrawn="1"/>
        </p:nvSpPr>
        <p:spPr>
          <a:xfrm>
            <a:off x="5986367" y="4062982"/>
            <a:ext cx="267183" cy="40198"/>
          </a:xfrm>
          <a:custGeom>
            <a:avLst/>
            <a:gdLst/>
            <a:ahLst/>
            <a:cxnLst/>
            <a:rect l="l" t="t" r="r" b="b"/>
            <a:pathLst>
              <a:path w="267183" h="40198">
                <a:moveTo>
                  <a:pt x="0" y="0"/>
                </a:moveTo>
                <a:lnTo>
                  <a:pt x="267183" y="0"/>
                </a:lnTo>
                <a:lnTo>
                  <a:pt x="267183" y="40198"/>
                </a:lnTo>
                <a:lnTo>
                  <a:pt x="0" y="401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D74EA8EE-9E66-4303-8DD5-596407739C33}"/>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8F1BDF5B-01E2-42AB-B16E-C6AA7DFD27C1}"/>
              </a:ext>
            </a:extLst>
          </p:cNvPr>
          <p:cNvSpPr txBox="1"/>
          <p:nvPr userDrawn="1"/>
        </p:nvSpPr>
        <p:spPr>
          <a:xfrm>
            <a:off x="609723" y="6021771"/>
            <a:ext cx="1038208" cy="353943"/>
          </a:xfrm>
          <a:prstGeom prst="rect">
            <a:avLst/>
          </a:prstGeom>
          <a:noFill/>
        </p:spPr>
        <p:txBody>
          <a:bodyPr wrap="square" rtlCol="0">
            <a:spAutoFit/>
          </a:bodyPr>
          <a:lstStyle/>
          <a:p>
            <a:r>
              <a:rPr lang="es-ES" sz="1700" dirty="0">
                <a:solidFill>
                  <a:schemeClr val="bg1"/>
                </a:solidFill>
              </a:rPr>
              <a:t>eae.es</a:t>
            </a:r>
          </a:p>
        </p:txBody>
      </p:sp>
      <p:sp>
        <p:nvSpPr>
          <p:cNvPr id="27" name="Rectángulo 26">
            <a:extLst>
              <a:ext uri="{FF2B5EF4-FFF2-40B4-BE49-F238E27FC236}">
                <a16:creationId xmlns:a16="http://schemas.microsoft.com/office/drawing/2014/main" id="{8B65D1B0-370E-4644-A94F-EEB1D1F2F386}"/>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DF381460-C0C5-1D43-B9C1-B278CD781C5E}"/>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2702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ILLA3">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ECF8B87-2C1D-4F15-8D2B-D36B9DCB977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1144387" y="3115278"/>
            <a:ext cx="9947471" cy="451851"/>
          </a:xfrm>
        </p:spPr>
        <p:txBody>
          <a:bodyPr anchor="t">
            <a:noAutofit/>
          </a:bodyPr>
          <a:lstStyle>
            <a:lvl1pPr algn="ctr">
              <a:defRPr sz="3200">
                <a:solidFill>
                  <a:schemeClr val="bg1"/>
                </a:solidFill>
              </a:defRPr>
            </a:lvl1pPr>
          </a:lstStyle>
          <a:p>
            <a:r>
              <a:rPr lang="es-ES" dirty="0"/>
              <a:t>00. Portadilla de capítulo </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a:prstGeom prst="rect">
            <a:avLst/>
          </a:prstGeom>
        </p:spPr>
        <p:txBody>
          <a:bodyPr/>
          <a:lstStyle>
            <a:lvl1pPr algn="r">
              <a:defRPr>
                <a:solidFill>
                  <a:schemeClr val="bg1"/>
                </a:solidFill>
                <a:latin typeface="+mj-lt"/>
              </a:defRPr>
            </a:lvl1pPr>
          </a:lstStyle>
          <a:p>
            <a:r>
              <a:rPr lang="es-ES"/>
              <a:t>Para modificar título del PPT, cambiar pie de página</a:t>
            </a:r>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bg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8" name="Forma libre: forma 27">
            <a:extLst>
              <a:ext uri="{FF2B5EF4-FFF2-40B4-BE49-F238E27FC236}">
                <a16:creationId xmlns:a16="http://schemas.microsoft.com/office/drawing/2014/main" id="{4DB272C3-244A-4472-932F-E51091560835}"/>
              </a:ext>
            </a:extLst>
          </p:cNvPr>
          <p:cNvSpPr/>
          <p:nvPr userDrawn="1"/>
        </p:nvSpPr>
        <p:spPr>
          <a:xfrm>
            <a:off x="5986367" y="4062982"/>
            <a:ext cx="267183" cy="40198"/>
          </a:xfrm>
          <a:custGeom>
            <a:avLst/>
            <a:gdLst/>
            <a:ahLst/>
            <a:cxnLst/>
            <a:rect l="l" t="t" r="r" b="b"/>
            <a:pathLst>
              <a:path w="267183" h="40198">
                <a:moveTo>
                  <a:pt x="0" y="0"/>
                </a:moveTo>
                <a:lnTo>
                  <a:pt x="267183" y="0"/>
                </a:lnTo>
                <a:lnTo>
                  <a:pt x="267183" y="40198"/>
                </a:lnTo>
                <a:lnTo>
                  <a:pt x="0" y="401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1E63A11C-6092-4362-B43E-24ADD19D6FEE}"/>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17C82AA5-4B27-4822-BCD9-6EAAFA23E049}"/>
              </a:ext>
            </a:extLst>
          </p:cNvPr>
          <p:cNvSpPr txBox="1"/>
          <p:nvPr userDrawn="1"/>
        </p:nvSpPr>
        <p:spPr>
          <a:xfrm>
            <a:off x="609723" y="6021771"/>
            <a:ext cx="1038208" cy="353943"/>
          </a:xfrm>
          <a:prstGeom prst="rect">
            <a:avLst/>
          </a:prstGeom>
          <a:noFill/>
        </p:spPr>
        <p:txBody>
          <a:bodyPr wrap="square" rtlCol="0">
            <a:spAutoFit/>
          </a:bodyPr>
          <a:lstStyle/>
          <a:p>
            <a:r>
              <a:rPr lang="es-ES" sz="1700" dirty="0">
                <a:solidFill>
                  <a:schemeClr val="bg1"/>
                </a:solidFill>
              </a:rPr>
              <a:t>eae.es</a:t>
            </a:r>
          </a:p>
        </p:txBody>
      </p:sp>
      <p:sp>
        <p:nvSpPr>
          <p:cNvPr id="27" name="Rectángulo 26">
            <a:extLst>
              <a:ext uri="{FF2B5EF4-FFF2-40B4-BE49-F238E27FC236}">
                <a16:creationId xmlns:a16="http://schemas.microsoft.com/office/drawing/2014/main" id="{B8615A58-55DA-D549-B003-7E478E615E00}"/>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1C387C54-296B-9249-BD7A-26F3AEA338BB}"/>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131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ILLA4">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ECF8B87-2C1D-4F15-8D2B-D36B9DCB9772}"/>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1144387" y="3115278"/>
            <a:ext cx="9947471" cy="451851"/>
          </a:xfrm>
        </p:spPr>
        <p:txBody>
          <a:bodyPr anchor="t">
            <a:noAutofit/>
          </a:bodyPr>
          <a:lstStyle>
            <a:lvl1pPr algn="ctr">
              <a:defRPr sz="3200">
                <a:solidFill>
                  <a:schemeClr val="bg1"/>
                </a:solidFill>
              </a:defRPr>
            </a:lvl1pPr>
          </a:lstStyle>
          <a:p>
            <a:r>
              <a:rPr lang="es-ES" dirty="0"/>
              <a:t>00. Portadilla de capítulo </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a:prstGeom prst="rect">
            <a:avLst/>
          </a:prstGeom>
        </p:spPr>
        <p:txBody>
          <a:bodyPr/>
          <a:lstStyle>
            <a:lvl1pPr algn="r">
              <a:defRPr>
                <a:solidFill>
                  <a:schemeClr val="bg1"/>
                </a:solidFill>
                <a:latin typeface="+mj-lt"/>
              </a:defRPr>
            </a:lvl1pPr>
          </a:lstStyle>
          <a:p>
            <a:r>
              <a:rPr lang="es-ES"/>
              <a:t>Para modificar título del PPT, cambiar pie de página</a:t>
            </a:r>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bg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8" name="Forma libre: forma 27">
            <a:extLst>
              <a:ext uri="{FF2B5EF4-FFF2-40B4-BE49-F238E27FC236}">
                <a16:creationId xmlns:a16="http://schemas.microsoft.com/office/drawing/2014/main" id="{4DB272C3-244A-4472-932F-E51091560835}"/>
              </a:ext>
            </a:extLst>
          </p:cNvPr>
          <p:cNvSpPr/>
          <p:nvPr userDrawn="1"/>
        </p:nvSpPr>
        <p:spPr>
          <a:xfrm>
            <a:off x="5986367" y="4062982"/>
            <a:ext cx="267183" cy="40198"/>
          </a:xfrm>
          <a:custGeom>
            <a:avLst/>
            <a:gdLst/>
            <a:ahLst/>
            <a:cxnLst/>
            <a:rect l="l" t="t" r="r" b="b"/>
            <a:pathLst>
              <a:path w="267183" h="40198">
                <a:moveTo>
                  <a:pt x="0" y="0"/>
                </a:moveTo>
                <a:lnTo>
                  <a:pt x="267183" y="0"/>
                </a:lnTo>
                <a:lnTo>
                  <a:pt x="267183" y="40198"/>
                </a:lnTo>
                <a:lnTo>
                  <a:pt x="0" y="401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a:extLst>
              <a:ext uri="{FF2B5EF4-FFF2-40B4-BE49-F238E27FC236}">
                <a16:creationId xmlns:a16="http://schemas.microsoft.com/office/drawing/2014/main" id="{8037A0C7-6F24-4F2C-BA90-6AFA086CAC50}"/>
              </a:ext>
            </a:extLst>
          </p:cNvPr>
          <p:cNvSpPr txBox="1"/>
          <p:nvPr userDrawn="1"/>
        </p:nvSpPr>
        <p:spPr>
          <a:xfrm>
            <a:off x="609723" y="6169688"/>
            <a:ext cx="1038208" cy="353943"/>
          </a:xfrm>
          <a:prstGeom prst="rect">
            <a:avLst/>
          </a:prstGeom>
          <a:noFill/>
        </p:spPr>
        <p:txBody>
          <a:bodyPr wrap="square" rtlCol="0">
            <a:spAutoFit/>
          </a:bodyPr>
          <a:lstStyle/>
          <a:p>
            <a:r>
              <a:rPr lang="es-ES" sz="1700" dirty="0">
                <a:solidFill>
                  <a:schemeClr val="bg1"/>
                </a:solidFill>
              </a:rPr>
              <a:t>eae.es</a:t>
            </a:r>
          </a:p>
        </p:txBody>
      </p:sp>
      <p:sp>
        <p:nvSpPr>
          <p:cNvPr id="26" name="Rectángulo 25">
            <a:extLst>
              <a:ext uri="{FF2B5EF4-FFF2-40B4-BE49-F238E27FC236}">
                <a16:creationId xmlns:a16="http://schemas.microsoft.com/office/drawing/2014/main" id="{A1E46743-816B-884D-8BCF-6803263804BB}"/>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8B56B1D3-CA6A-2646-AC35-FA832BD84D0C}"/>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140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IOR TEXTO Y FO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4" y="812442"/>
            <a:ext cx="3594419"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a:prstGeom prst="rect">
            <a:avLst/>
          </a:prstGeom>
        </p:spPr>
        <p:txBody>
          <a:bodyPr/>
          <a:lstStyle>
            <a:lvl1pPr algn="r">
              <a:defRPr>
                <a:solidFill>
                  <a:schemeClr val="accent1"/>
                </a:solidFill>
                <a:latin typeface="+mj-lt"/>
              </a:defRPr>
            </a:lvl1pPr>
          </a:lstStyle>
          <a:p>
            <a:r>
              <a:rPr lang="es-ES"/>
              <a:t>Para modificar título del PPT, cambiar pie de página</a:t>
            </a:r>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5" name="Marcador de posición de imagen 24">
            <a:extLst>
              <a:ext uri="{FF2B5EF4-FFF2-40B4-BE49-F238E27FC236}">
                <a16:creationId xmlns:a16="http://schemas.microsoft.com/office/drawing/2014/main" id="{7034074C-8100-4115-B7E9-7440D567E045}"/>
              </a:ext>
            </a:extLst>
          </p:cNvPr>
          <p:cNvSpPr>
            <a:spLocks noGrp="1"/>
          </p:cNvSpPr>
          <p:nvPr>
            <p:ph type="pic" sz="quarter" idx="13"/>
          </p:nvPr>
        </p:nvSpPr>
        <p:spPr>
          <a:xfrm>
            <a:off x="4270375" y="904351"/>
            <a:ext cx="7513638" cy="5295481"/>
          </a:xfrm>
        </p:spPr>
        <p:txBody>
          <a:bodyPr>
            <a:normAutofit/>
          </a:bodyPr>
          <a:lstStyle>
            <a:lvl1pPr marL="0" indent="0" algn="ctr">
              <a:buFontTx/>
              <a:buNone/>
              <a:defRPr sz="1600"/>
            </a:lvl1pPr>
          </a:lstStyle>
          <a:p>
            <a:endParaRPr lang="es-ES" dirty="0"/>
          </a:p>
        </p:txBody>
      </p:sp>
      <p:sp>
        <p:nvSpPr>
          <p:cNvPr id="26" name="Rectángulo 25">
            <a:extLst>
              <a:ext uri="{FF2B5EF4-FFF2-40B4-BE49-F238E27FC236}">
                <a16:creationId xmlns:a16="http://schemas.microsoft.com/office/drawing/2014/main" id="{08163B14-6CF7-4AF1-B145-89D88337A2D2}"/>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Marcador de texto 39">
            <a:extLst>
              <a:ext uri="{FF2B5EF4-FFF2-40B4-BE49-F238E27FC236}">
                <a16:creationId xmlns:a16="http://schemas.microsoft.com/office/drawing/2014/main" id="{A8EBA326-2542-4F12-BC68-54D93701E9B4}"/>
              </a:ext>
            </a:extLst>
          </p:cNvPr>
          <p:cNvSpPr>
            <a:spLocks noGrp="1"/>
          </p:cNvSpPr>
          <p:nvPr>
            <p:ph type="body" sz="quarter" idx="19"/>
          </p:nvPr>
        </p:nvSpPr>
        <p:spPr>
          <a:xfrm>
            <a:off x="370450" y="1681498"/>
            <a:ext cx="3604133" cy="4515415"/>
          </a:xfrm>
        </p:spPr>
        <p:txBody>
          <a:bodyPr>
            <a:normAutofit/>
          </a:bodyPr>
          <a:lstStyle>
            <a:lvl1pPr marL="0" indent="0">
              <a:lnSpc>
                <a:spcPct val="100000"/>
              </a:lnSpc>
              <a:buFontTx/>
              <a:buNone/>
              <a:defRPr lang="es-ES" sz="1900" kern="1200" smtClean="0">
                <a:solidFill>
                  <a:schemeClr val="tx1"/>
                </a:solidFill>
                <a:latin typeface="+mn-lt"/>
                <a:ea typeface="+mn-ea"/>
                <a:cs typeface="+mn-cs"/>
              </a:defRPr>
            </a:lvl1pPr>
            <a:lvl2pPr marL="457200" indent="0">
              <a:buFontTx/>
              <a:buNone/>
              <a:defRPr lang="es-ES" sz="1900" kern="1200" smtClean="0">
                <a:solidFill>
                  <a:schemeClr val="accent2"/>
                </a:solidFill>
                <a:latin typeface="+mn-lt"/>
                <a:ea typeface="+mn-ea"/>
                <a:cs typeface="+mn-cs"/>
              </a:defRPr>
            </a:lvl2pPr>
            <a:lvl3pPr marL="914400" indent="0">
              <a:buFontTx/>
              <a:buNone/>
              <a:defRPr lang="es-ES" sz="1900" kern="1200" smtClean="0">
                <a:solidFill>
                  <a:schemeClr val="accent2"/>
                </a:solidFill>
                <a:latin typeface="+mn-lt"/>
                <a:ea typeface="+mn-ea"/>
                <a:cs typeface="+mn-cs"/>
              </a:defRPr>
            </a:lvl3pPr>
            <a:lvl4pPr marL="1371600" indent="0">
              <a:buFontTx/>
              <a:buNone/>
              <a:defRPr lang="es-ES" sz="1900" kern="1200" smtClean="0">
                <a:solidFill>
                  <a:schemeClr val="accent2"/>
                </a:solidFill>
                <a:latin typeface="+mn-lt"/>
                <a:ea typeface="+mn-ea"/>
                <a:cs typeface="+mn-cs"/>
              </a:defRPr>
            </a:lvl4pPr>
            <a:lvl5pPr marL="1828800" indent="0">
              <a:buFontTx/>
              <a:buNone/>
              <a:defRPr lang="es-ES" sz="1900" kern="1200">
                <a:solidFill>
                  <a:schemeClr val="accent2"/>
                </a:solidFill>
                <a:latin typeface="+mn-lt"/>
                <a:ea typeface="+mn-ea"/>
                <a:cs typeface="+mn-cs"/>
              </a:defRPr>
            </a:lvl5pPr>
          </a:lstStyle>
          <a:p>
            <a:pPr lvl="0"/>
            <a:r>
              <a:rPr lang="es-ES" dirty="0"/>
              <a:t>Editar los estilos de texto del patrón</a:t>
            </a:r>
          </a:p>
        </p:txBody>
      </p:sp>
      <p:sp>
        <p:nvSpPr>
          <p:cNvPr id="28" name="Rectángulo 27">
            <a:extLst>
              <a:ext uri="{FF2B5EF4-FFF2-40B4-BE49-F238E27FC236}">
                <a16:creationId xmlns:a16="http://schemas.microsoft.com/office/drawing/2014/main" id="{74FCDC74-1912-3542-ACBF-6D5C79669B67}"/>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586166EF-7527-8940-910D-5EEED84D1460}"/>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253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ERIOR TEXTO Y 4 FO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4" y="812442"/>
            <a:ext cx="3594419"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a:prstGeom prst="rect">
            <a:avLst/>
          </a:prstGeom>
        </p:spPr>
        <p:txBody>
          <a:bodyPr/>
          <a:lstStyle>
            <a:lvl1pPr algn="r">
              <a:defRPr>
                <a:solidFill>
                  <a:schemeClr val="accent1"/>
                </a:solidFill>
                <a:latin typeface="+mj-lt"/>
              </a:defRPr>
            </a:lvl1pPr>
          </a:lstStyle>
          <a:p>
            <a:r>
              <a:rPr lang="es-ES"/>
              <a:t>Para modificar título del PPT, cambiar pie de página</a:t>
            </a:r>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5" name="Marcador de posición de imagen 24">
            <a:extLst>
              <a:ext uri="{FF2B5EF4-FFF2-40B4-BE49-F238E27FC236}">
                <a16:creationId xmlns:a16="http://schemas.microsoft.com/office/drawing/2014/main" id="{7034074C-8100-4115-B7E9-7440D567E045}"/>
              </a:ext>
            </a:extLst>
          </p:cNvPr>
          <p:cNvSpPr>
            <a:spLocks noGrp="1"/>
          </p:cNvSpPr>
          <p:nvPr>
            <p:ph type="pic" sz="quarter" idx="13"/>
          </p:nvPr>
        </p:nvSpPr>
        <p:spPr>
          <a:xfrm>
            <a:off x="4256411" y="914399"/>
            <a:ext cx="3651642" cy="2250831"/>
          </a:xfrm>
        </p:spPr>
        <p:txBody>
          <a:bodyPr>
            <a:normAutofit/>
          </a:bodyPr>
          <a:lstStyle>
            <a:lvl1pPr marL="0" indent="0" algn="ctr">
              <a:buFontTx/>
              <a:buNone/>
              <a:defRPr sz="1200"/>
            </a:lvl1pPr>
          </a:lstStyle>
          <a:p>
            <a:endParaRPr lang="es-ES" dirty="0"/>
          </a:p>
        </p:txBody>
      </p:sp>
      <p:sp>
        <p:nvSpPr>
          <p:cNvPr id="26" name="Marcador de texto 25">
            <a:extLst>
              <a:ext uri="{FF2B5EF4-FFF2-40B4-BE49-F238E27FC236}">
                <a16:creationId xmlns:a16="http://schemas.microsoft.com/office/drawing/2014/main" id="{26ABE967-608B-4EED-898E-EB906793CA4B}"/>
              </a:ext>
            </a:extLst>
          </p:cNvPr>
          <p:cNvSpPr>
            <a:spLocks noGrp="1"/>
          </p:cNvSpPr>
          <p:nvPr>
            <p:ph type="body" sz="quarter" idx="14" hasCustomPrompt="1"/>
          </p:nvPr>
        </p:nvSpPr>
        <p:spPr>
          <a:xfrm>
            <a:off x="4146535" y="3194326"/>
            <a:ext cx="3761518" cy="260002"/>
          </a:xfrm>
        </p:spPr>
        <p:txBody>
          <a:bodyPr>
            <a:noAutofit/>
          </a:bodyPr>
          <a:lstStyle>
            <a:lvl1pPr marL="0" indent="0">
              <a:buFontTx/>
              <a:buNone/>
              <a:defRPr sz="1200">
                <a:solidFill>
                  <a:schemeClr val="accent2"/>
                </a:solidFill>
              </a:defRPr>
            </a:lvl1pPr>
            <a:lvl2pPr>
              <a:defRPr sz="1100"/>
            </a:lvl2pPr>
            <a:lvl3pPr>
              <a:defRPr sz="1050"/>
            </a:lvl3pPr>
            <a:lvl4pPr>
              <a:defRPr sz="1000"/>
            </a:lvl4pPr>
            <a:lvl5pPr>
              <a:defRPr sz="1000"/>
            </a:lvl5pPr>
          </a:lstStyle>
          <a:p>
            <a:pPr lvl="0"/>
            <a:r>
              <a:rPr lang="nl-NL" dirty="0"/>
              <a:t>01. Pie de foto  </a:t>
            </a:r>
            <a:endParaRPr lang="es-ES" dirty="0"/>
          </a:p>
        </p:txBody>
      </p:sp>
      <p:sp>
        <p:nvSpPr>
          <p:cNvPr id="27" name="Marcador de posición de imagen 24">
            <a:extLst>
              <a:ext uri="{FF2B5EF4-FFF2-40B4-BE49-F238E27FC236}">
                <a16:creationId xmlns:a16="http://schemas.microsoft.com/office/drawing/2014/main" id="{01B05405-EBC7-406B-BCE3-702BBD609875}"/>
              </a:ext>
            </a:extLst>
          </p:cNvPr>
          <p:cNvSpPr>
            <a:spLocks noGrp="1"/>
          </p:cNvSpPr>
          <p:nvPr>
            <p:ph type="pic" sz="quarter" idx="15"/>
          </p:nvPr>
        </p:nvSpPr>
        <p:spPr>
          <a:xfrm>
            <a:off x="8092036" y="914399"/>
            <a:ext cx="3651642" cy="2250831"/>
          </a:xfrm>
        </p:spPr>
        <p:txBody>
          <a:bodyPr>
            <a:normAutofit/>
          </a:bodyPr>
          <a:lstStyle>
            <a:lvl1pPr marL="0" indent="0" algn="ctr">
              <a:buFontTx/>
              <a:buNone/>
              <a:defRPr sz="1200"/>
            </a:lvl1pPr>
          </a:lstStyle>
          <a:p>
            <a:endParaRPr lang="es-ES" dirty="0"/>
          </a:p>
        </p:txBody>
      </p:sp>
      <p:sp>
        <p:nvSpPr>
          <p:cNvPr id="28" name="Marcador de texto 25">
            <a:extLst>
              <a:ext uri="{FF2B5EF4-FFF2-40B4-BE49-F238E27FC236}">
                <a16:creationId xmlns:a16="http://schemas.microsoft.com/office/drawing/2014/main" id="{37C2A144-4E1E-4A98-8F32-F92E01301649}"/>
              </a:ext>
            </a:extLst>
          </p:cNvPr>
          <p:cNvSpPr>
            <a:spLocks noGrp="1"/>
          </p:cNvSpPr>
          <p:nvPr>
            <p:ph type="body" sz="quarter" idx="16" hasCustomPrompt="1"/>
          </p:nvPr>
        </p:nvSpPr>
        <p:spPr>
          <a:xfrm>
            <a:off x="7982160" y="3194326"/>
            <a:ext cx="3761518" cy="260002"/>
          </a:xfrm>
        </p:spPr>
        <p:txBody>
          <a:bodyPr>
            <a:noAutofit/>
          </a:bodyPr>
          <a:lstStyle>
            <a:lvl1pPr marL="0" indent="0">
              <a:buFontTx/>
              <a:buNone/>
              <a:defRPr sz="1200">
                <a:solidFill>
                  <a:schemeClr val="accent2"/>
                </a:solidFill>
              </a:defRPr>
            </a:lvl1pPr>
            <a:lvl2pPr>
              <a:defRPr sz="1100"/>
            </a:lvl2pPr>
            <a:lvl3pPr>
              <a:defRPr sz="1050"/>
            </a:lvl3pPr>
            <a:lvl4pPr>
              <a:defRPr sz="1000"/>
            </a:lvl4pPr>
            <a:lvl5pPr>
              <a:defRPr sz="1000"/>
            </a:lvl5pPr>
          </a:lstStyle>
          <a:p>
            <a:pPr lvl="0"/>
            <a:r>
              <a:rPr lang="nl-NL" dirty="0"/>
              <a:t>02. Pie de foto  </a:t>
            </a:r>
            <a:endParaRPr lang="es-ES" dirty="0"/>
          </a:p>
        </p:txBody>
      </p:sp>
      <p:sp>
        <p:nvSpPr>
          <p:cNvPr id="29" name="Marcador de posición de imagen 24">
            <a:extLst>
              <a:ext uri="{FF2B5EF4-FFF2-40B4-BE49-F238E27FC236}">
                <a16:creationId xmlns:a16="http://schemas.microsoft.com/office/drawing/2014/main" id="{FE8343BF-3DCF-434C-9FAA-CA890E66E5AE}"/>
              </a:ext>
            </a:extLst>
          </p:cNvPr>
          <p:cNvSpPr>
            <a:spLocks noGrp="1"/>
          </p:cNvSpPr>
          <p:nvPr>
            <p:ph type="pic" sz="quarter" idx="17"/>
          </p:nvPr>
        </p:nvSpPr>
        <p:spPr>
          <a:xfrm>
            <a:off x="4256411" y="3625231"/>
            <a:ext cx="3651642" cy="2250831"/>
          </a:xfrm>
        </p:spPr>
        <p:txBody>
          <a:bodyPr>
            <a:normAutofit/>
          </a:bodyPr>
          <a:lstStyle>
            <a:lvl1pPr marL="0" indent="0" algn="ctr">
              <a:buFontTx/>
              <a:buNone/>
              <a:defRPr sz="1200"/>
            </a:lvl1pPr>
          </a:lstStyle>
          <a:p>
            <a:endParaRPr lang="es-ES" dirty="0"/>
          </a:p>
        </p:txBody>
      </p:sp>
      <p:sp>
        <p:nvSpPr>
          <p:cNvPr id="30" name="Marcador de texto 25">
            <a:extLst>
              <a:ext uri="{FF2B5EF4-FFF2-40B4-BE49-F238E27FC236}">
                <a16:creationId xmlns:a16="http://schemas.microsoft.com/office/drawing/2014/main" id="{FD35F5D3-9174-4417-A13E-396BC8D98800}"/>
              </a:ext>
            </a:extLst>
          </p:cNvPr>
          <p:cNvSpPr>
            <a:spLocks noGrp="1"/>
          </p:cNvSpPr>
          <p:nvPr>
            <p:ph type="body" sz="quarter" idx="18" hasCustomPrompt="1"/>
          </p:nvPr>
        </p:nvSpPr>
        <p:spPr>
          <a:xfrm>
            <a:off x="4146535" y="5905158"/>
            <a:ext cx="3761518" cy="260002"/>
          </a:xfrm>
        </p:spPr>
        <p:txBody>
          <a:bodyPr>
            <a:noAutofit/>
          </a:bodyPr>
          <a:lstStyle>
            <a:lvl1pPr marL="0" indent="0">
              <a:buFontTx/>
              <a:buNone/>
              <a:defRPr sz="1200">
                <a:solidFill>
                  <a:schemeClr val="accent2"/>
                </a:solidFill>
              </a:defRPr>
            </a:lvl1pPr>
            <a:lvl2pPr>
              <a:defRPr sz="1100"/>
            </a:lvl2pPr>
            <a:lvl3pPr>
              <a:defRPr sz="1050"/>
            </a:lvl3pPr>
            <a:lvl4pPr>
              <a:defRPr sz="1000"/>
            </a:lvl4pPr>
            <a:lvl5pPr>
              <a:defRPr sz="1000"/>
            </a:lvl5pPr>
          </a:lstStyle>
          <a:p>
            <a:pPr lvl="0"/>
            <a:r>
              <a:rPr lang="nl-NL" dirty="0"/>
              <a:t>03. Pie de foto  </a:t>
            </a:r>
            <a:endParaRPr lang="es-ES" dirty="0"/>
          </a:p>
        </p:txBody>
      </p:sp>
      <p:sp>
        <p:nvSpPr>
          <p:cNvPr id="31" name="Marcador de posición de imagen 24">
            <a:extLst>
              <a:ext uri="{FF2B5EF4-FFF2-40B4-BE49-F238E27FC236}">
                <a16:creationId xmlns:a16="http://schemas.microsoft.com/office/drawing/2014/main" id="{BCD617F4-2387-4029-8058-A33086C22B77}"/>
              </a:ext>
            </a:extLst>
          </p:cNvPr>
          <p:cNvSpPr>
            <a:spLocks noGrp="1"/>
          </p:cNvSpPr>
          <p:nvPr>
            <p:ph type="pic" sz="quarter" idx="19"/>
          </p:nvPr>
        </p:nvSpPr>
        <p:spPr>
          <a:xfrm>
            <a:off x="8092036" y="3625231"/>
            <a:ext cx="3651642" cy="2250831"/>
          </a:xfrm>
        </p:spPr>
        <p:txBody>
          <a:bodyPr>
            <a:normAutofit/>
          </a:bodyPr>
          <a:lstStyle>
            <a:lvl1pPr marL="0" indent="0" algn="ctr">
              <a:buFontTx/>
              <a:buNone/>
              <a:defRPr sz="1200"/>
            </a:lvl1pPr>
          </a:lstStyle>
          <a:p>
            <a:endParaRPr lang="es-ES" dirty="0"/>
          </a:p>
        </p:txBody>
      </p:sp>
      <p:sp>
        <p:nvSpPr>
          <p:cNvPr id="32" name="Marcador de texto 25">
            <a:extLst>
              <a:ext uri="{FF2B5EF4-FFF2-40B4-BE49-F238E27FC236}">
                <a16:creationId xmlns:a16="http://schemas.microsoft.com/office/drawing/2014/main" id="{20FF0CE1-D485-4798-93AA-BA345C2DBD23}"/>
              </a:ext>
            </a:extLst>
          </p:cNvPr>
          <p:cNvSpPr>
            <a:spLocks noGrp="1"/>
          </p:cNvSpPr>
          <p:nvPr>
            <p:ph type="body" sz="quarter" idx="20" hasCustomPrompt="1"/>
          </p:nvPr>
        </p:nvSpPr>
        <p:spPr>
          <a:xfrm>
            <a:off x="7982160" y="5905158"/>
            <a:ext cx="3761518" cy="260002"/>
          </a:xfrm>
        </p:spPr>
        <p:txBody>
          <a:bodyPr>
            <a:noAutofit/>
          </a:bodyPr>
          <a:lstStyle>
            <a:lvl1pPr marL="0" indent="0">
              <a:buFontTx/>
              <a:buNone/>
              <a:defRPr sz="1200">
                <a:solidFill>
                  <a:schemeClr val="accent2"/>
                </a:solidFill>
              </a:defRPr>
            </a:lvl1pPr>
            <a:lvl2pPr>
              <a:defRPr sz="1100"/>
            </a:lvl2pPr>
            <a:lvl3pPr>
              <a:defRPr sz="1050"/>
            </a:lvl3pPr>
            <a:lvl4pPr>
              <a:defRPr sz="1000"/>
            </a:lvl4pPr>
            <a:lvl5pPr>
              <a:defRPr sz="1000"/>
            </a:lvl5pPr>
          </a:lstStyle>
          <a:p>
            <a:pPr lvl="0"/>
            <a:r>
              <a:rPr lang="nl-NL" dirty="0"/>
              <a:t>04. Pie de foto</a:t>
            </a:r>
            <a:endParaRPr lang="es-ES" dirty="0"/>
          </a:p>
        </p:txBody>
      </p:sp>
      <p:sp>
        <p:nvSpPr>
          <p:cNvPr id="33" name="Rectángulo 32">
            <a:extLst>
              <a:ext uri="{FF2B5EF4-FFF2-40B4-BE49-F238E27FC236}">
                <a16:creationId xmlns:a16="http://schemas.microsoft.com/office/drawing/2014/main" id="{BFE38D3E-43C6-4674-832F-CD4525D6CF71}"/>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Marcador de texto 39">
            <a:extLst>
              <a:ext uri="{FF2B5EF4-FFF2-40B4-BE49-F238E27FC236}">
                <a16:creationId xmlns:a16="http://schemas.microsoft.com/office/drawing/2014/main" id="{99219EF3-E6D2-43E9-8942-250F53793622}"/>
              </a:ext>
            </a:extLst>
          </p:cNvPr>
          <p:cNvSpPr>
            <a:spLocks noGrp="1"/>
          </p:cNvSpPr>
          <p:nvPr>
            <p:ph type="body" sz="quarter" idx="23"/>
          </p:nvPr>
        </p:nvSpPr>
        <p:spPr>
          <a:xfrm>
            <a:off x="395063" y="1683725"/>
            <a:ext cx="3594418" cy="4515415"/>
          </a:xfrm>
        </p:spPr>
        <p:txBody>
          <a:bodyPr>
            <a:normAutofit/>
          </a:bodyPr>
          <a:lstStyle>
            <a:lvl1pPr marL="0" indent="0">
              <a:lnSpc>
                <a:spcPct val="100000"/>
              </a:lnSpc>
              <a:buFontTx/>
              <a:buNone/>
              <a:defRPr lang="es-ES" sz="1500" kern="1200" spc="-30" baseline="0" smtClean="0">
                <a:solidFill>
                  <a:schemeClr val="tx2">
                    <a:lumMod val="75000"/>
                  </a:schemeClr>
                </a:solidFill>
                <a:latin typeface="+mn-lt"/>
                <a:ea typeface="+mn-ea"/>
                <a:cs typeface="+mn-cs"/>
              </a:defRPr>
            </a:lvl1pPr>
            <a:lvl2pPr marL="457200" indent="0">
              <a:buFontTx/>
              <a:buNone/>
              <a:defRPr lang="es-ES" sz="1900" kern="1200" smtClean="0">
                <a:solidFill>
                  <a:schemeClr val="accent2"/>
                </a:solidFill>
                <a:latin typeface="+mn-lt"/>
                <a:ea typeface="+mn-ea"/>
                <a:cs typeface="+mn-cs"/>
              </a:defRPr>
            </a:lvl2pPr>
            <a:lvl3pPr marL="914400" indent="0">
              <a:buFontTx/>
              <a:buNone/>
              <a:defRPr lang="es-ES" sz="1900" kern="1200" smtClean="0">
                <a:solidFill>
                  <a:schemeClr val="accent2"/>
                </a:solidFill>
                <a:latin typeface="+mn-lt"/>
                <a:ea typeface="+mn-ea"/>
                <a:cs typeface="+mn-cs"/>
              </a:defRPr>
            </a:lvl3pPr>
            <a:lvl4pPr marL="1371600" indent="0">
              <a:buFontTx/>
              <a:buNone/>
              <a:defRPr lang="es-ES" sz="1900" kern="1200" smtClean="0">
                <a:solidFill>
                  <a:schemeClr val="accent2"/>
                </a:solidFill>
                <a:latin typeface="+mn-lt"/>
                <a:ea typeface="+mn-ea"/>
                <a:cs typeface="+mn-cs"/>
              </a:defRPr>
            </a:lvl4pPr>
            <a:lvl5pPr marL="1828800" indent="0">
              <a:buFontTx/>
              <a:buNone/>
              <a:defRPr lang="es-ES" sz="1900" kern="1200">
                <a:solidFill>
                  <a:schemeClr val="accent2"/>
                </a:solidFill>
                <a:latin typeface="+mn-lt"/>
                <a:ea typeface="+mn-ea"/>
                <a:cs typeface="+mn-cs"/>
              </a:defRPr>
            </a:lvl5pPr>
          </a:lstStyle>
          <a:p>
            <a:pPr lvl="0"/>
            <a:r>
              <a:rPr lang="es-ES" dirty="0"/>
              <a:t>Editar los estilos de texto del patrón</a:t>
            </a:r>
          </a:p>
        </p:txBody>
      </p:sp>
      <p:sp>
        <p:nvSpPr>
          <p:cNvPr id="3" name="Rectángulo 2">
            <a:extLst>
              <a:ext uri="{FF2B5EF4-FFF2-40B4-BE49-F238E27FC236}">
                <a16:creationId xmlns:a16="http://schemas.microsoft.com/office/drawing/2014/main" id="{67ABAAE0-B4AE-A046-AF06-7119573EDE2F}"/>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194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NTERIOR TEXTO Y 4 FO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4" y="812442"/>
            <a:ext cx="3594419"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a:prstGeom prst="rect">
            <a:avLst/>
          </a:prstGeom>
        </p:spPr>
        <p:txBody>
          <a:bodyPr/>
          <a:lstStyle>
            <a:lvl1pPr algn="r">
              <a:defRPr>
                <a:solidFill>
                  <a:schemeClr val="accent1"/>
                </a:solidFill>
                <a:latin typeface="+mj-lt"/>
              </a:defRPr>
            </a:lvl1pPr>
          </a:lstStyle>
          <a:p>
            <a:r>
              <a:rPr lang="es-ES"/>
              <a:t>Para modificar título del PPT, cambiar pie de página</a:t>
            </a:r>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5" name="Marcador de posición de imagen 24">
            <a:extLst>
              <a:ext uri="{FF2B5EF4-FFF2-40B4-BE49-F238E27FC236}">
                <a16:creationId xmlns:a16="http://schemas.microsoft.com/office/drawing/2014/main" id="{7034074C-8100-4115-B7E9-7440D567E045}"/>
              </a:ext>
            </a:extLst>
          </p:cNvPr>
          <p:cNvSpPr>
            <a:spLocks noGrp="1"/>
          </p:cNvSpPr>
          <p:nvPr>
            <p:ph type="pic" sz="quarter" idx="13"/>
          </p:nvPr>
        </p:nvSpPr>
        <p:spPr>
          <a:xfrm>
            <a:off x="4695825" y="914399"/>
            <a:ext cx="3467100" cy="3457576"/>
          </a:xfrm>
        </p:spPr>
        <p:txBody>
          <a:bodyPr>
            <a:normAutofit/>
          </a:bodyPr>
          <a:lstStyle>
            <a:lvl1pPr marL="0" indent="0" algn="ctr">
              <a:buFontTx/>
              <a:buNone/>
              <a:defRPr sz="1200"/>
            </a:lvl1pPr>
          </a:lstStyle>
          <a:p>
            <a:endParaRPr lang="es-ES" dirty="0"/>
          </a:p>
        </p:txBody>
      </p:sp>
      <p:sp>
        <p:nvSpPr>
          <p:cNvPr id="33" name="Rectángulo 32">
            <a:extLst>
              <a:ext uri="{FF2B5EF4-FFF2-40B4-BE49-F238E27FC236}">
                <a16:creationId xmlns:a16="http://schemas.microsoft.com/office/drawing/2014/main" id="{BFE38D3E-43C6-4674-832F-CD4525D6CF71}"/>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Marcador de texto 33">
            <a:extLst>
              <a:ext uri="{FF2B5EF4-FFF2-40B4-BE49-F238E27FC236}">
                <a16:creationId xmlns:a16="http://schemas.microsoft.com/office/drawing/2014/main" id="{B142E340-AA57-441F-AA47-7922221BFA2A}"/>
              </a:ext>
            </a:extLst>
          </p:cNvPr>
          <p:cNvSpPr>
            <a:spLocks noGrp="1"/>
          </p:cNvSpPr>
          <p:nvPr>
            <p:ph type="body" sz="quarter" idx="14" hasCustomPrompt="1"/>
          </p:nvPr>
        </p:nvSpPr>
        <p:spPr>
          <a:xfrm>
            <a:off x="8347074" y="914399"/>
            <a:ext cx="3531115" cy="1590676"/>
          </a:xfrm>
        </p:spPr>
        <p:txBody>
          <a:bodyPr/>
          <a:lstStyle>
            <a:lvl1pPr marL="0" indent="0">
              <a:spcBef>
                <a:spcPts val="0"/>
              </a:spcBef>
              <a:spcAft>
                <a:spcPts val="700"/>
              </a:spcAft>
              <a:buFontTx/>
              <a:buNone/>
              <a:defRPr lang="es-ES" sz="1800" kern="1200" spc="70" baseline="0" dirty="0" smtClean="0">
                <a:solidFill>
                  <a:schemeClr val="accent1"/>
                </a:solidFill>
                <a:latin typeface="+mj-lt"/>
                <a:ea typeface="+mj-ea"/>
                <a:cs typeface="+mj-cs"/>
              </a:defRPr>
            </a:lvl1pPr>
            <a:lvl2pPr marL="0" indent="0">
              <a:lnSpc>
                <a:spcPct val="100000"/>
              </a:lnSpc>
              <a:spcBef>
                <a:spcPts val="0"/>
              </a:spcBef>
              <a:buFontTx/>
              <a:buNone/>
              <a:defRPr sz="1200"/>
            </a:lvl2pPr>
          </a:lstStyle>
          <a:p>
            <a:pPr lvl="0"/>
            <a:r>
              <a:rPr lang="es-ES" dirty="0"/>
              <a:t>Titular Foto</a:t>
            </a:r>
          </a:p>
          <a:p>
            <a:pPr lvl="1"/>
            <a:r>
              <a:rPr lang="es-ES" dirty="0"/>
              <a:t>Segundo nivel</a:t>
            </a:r>
          </a:p>
        </p:txBody>
      </p:sp>
      <p:sp>
        <p:nvSpPr>
          <p:cNvPr id="35" name="Marcador de posición de imagen 24">
            <a:extLst>
              <a:ext uri="{FF2B5EF4-FFF2-40B4-BE49-F238E27FC236}">
                <a16:creationId xmlns:a16="http://schemas.microsoft.com/office/drawing/2014/main" id="{749F18BF-2A5E-4AAB-AAF2-137368DC4902}"/>
              </a:ext>
            </a:extLst>
          </p:cNvPr>
          <p:cNvSpPr>
            <a:spLocks noGrp="1"/>
          </p:cNvSpPr>
          <p:nvPr>
            <p:ph type="pic" sz="quarter" idx="15"/>
          </p:nvPr>
        </p:nvSpPr>
        <p:spPr>
          <a:xfrm>
            <a:off x="8217419" y="2638424"/>
            <a:ext cx="1717156" cy="1733551"/>
          </a:xfrm>
        </p:spPr>
        <p:txBody>
          <a:bodyPr>
            <a:normAutofit/>
          </a:bodyPr>
          <a:lstStyle>
            <a:lvl1pPr marL="0" indent="0" algn="ctr">
              <a:buFontTx/>
              <a:buNone/>
              <a:defRPr sz="1200"/>
            </a:lvl1pPr>
          </a:lstStyle>
          <a:p>
            <a:endParaRPr lang="es-ES" dirty="0"/>
          </a:p>
        </p:txBody>
      </p:sp>
      <p:sp>
        <p:nvSpPr>
          <p:cNvPr id="36" name="Marcador de texto 33">
            <a:extLst>
              <a:ext uri="{FF2B5EF4-FFF2-40B4-BE49-F238E27FC236}">
                <a16:creationId xmlns:a16="http://schemas.microsoft.com/office/drawing/2014/main" id="{22D09347-DB9E-4CEF-8BAA-E223F384DD55}"/>
              </a:ext>
            </a:extLst>
          </p:cNvPr>
          <p:cNvSpPr>
            <a:spLocks noGrp="1"/>
          </p:cNvSpPr>
          <p:nvPr>
            <p:ph type="body" sz="quarter" idx="16" hasCustomPrompt="1"/>
          </p:nvPr>
        </p:nvSpPr>
        <p:spPr>
          <a:xfrm>
            <a:off x="10118724" y="2638424"/>
            <a:ext cx="1759465" cy="1733551"/>
          </a:xfrm>
        </p:spPr>
        <p:txBody>
          <a:bodyPr/>
          <a:lstStyle>
            <a:lvl1pPr marL="0" indent="0">
              <a:spcBef>
                <a:spcPts val="0"/>
              </a:spcBef>
              <a:spcAft>
                <a:spcPts val="700"/>
              </a:spcAft>
              <a:buFontTx/>
              <a:buNone/>
              <a:defRPr lang="es-ES" sz="1800" kern="1200" spc="70" baseline="0" dirty="0" smtClean="0">
                <a:solidFill>
                  <a:schemeClr val="accent1"/>
                </a:solidFill>
                <a:latin typeface="+mj-lt"/>
                <a:ea typeface="+mj-ea"/>
                <a:cs typeface="+mj-cs"/>
              </a:defRPr>
            </a:lvl1pPr>
            <a:lvl2pPr marL="0" indent="0">
              <a:lnSpc>
                <a:spcPct val="100000"/>
              </a:lnSpc>
              <a:spcBef>
                <a:spcPts val="0"/>
              </a:spcBef>
              <a:buFontTx/>
              <a:buNone/>
              <a:defRPr sz="1200"/>
            </a:lvl2pPr>
          </a:lstStyle>
          <a:p>
            <a:pPr lvl="0"/>
            <a:r>
              <a:rPr lang="es-ES" dirty="0"/>
              <a:t>Titular Foto</a:t>
            </a:r>
          </a:p>
          <a:p>
            <a:pPr lvl="1"/>
            <a:r>
              <a:rPr lang="es-ES" dirty="0"/>
              <a:t>Segundo nivel</a:t>
            </a:r>
          </a:p>
        </p:txBody>
      </p:sp>
      <p:sp>
        <p:nvSpPr>
          <p:cNvPr id="37" name="Marcador de posición de imagen 24">
            <a:extLst>
              <a:ext uri="{FF2B5EF4-FFF2-40B4-BE49-F238E27FC236}">
                <a16:creationId xmlns:a16="http://schemas.microsoft.com/office/drawing/2014/main" id="{DA76C56F-A52B-4A5D-8742-D5246A964540}"/>
              </a:ext>
            </a:extLst>
          </p:cNvPr>
          <p:cNvSpPr>
            <a:spLocks noGrp="1"/>
          </p:cNvSpPr>
          <p:nvPr>
            <p:ph type="pic" sz="quarter" idx="17"/>
          </p:nvPr>
        </p:nvSpPr>
        <p:spPr>
          <a:xfrm>
            <a:off x="6445769" y="4437341"/>
            <a:ext cx="1717156" cy="1733551"/>
          </a:xfrm>
        </p:spPr>
        <p:txBody>
          <a:bodyPr>
            <a:normAutofit/>
          </a:bodyPr>
          <a:lstStyle>
            <a:lvl1pPr marL="0" indent="0" algn="ctr">
              <a:buFontTx/>
              <a:buNone/>
              <a:defRPr sz="1200"/>
            </a:lvl1pPr>
          </a:lstStyle>
          <a:p>
            <a:endParaRPr lang="es-ES" dirty="0"/>
          </a:p>
        </p:txBody>
      </p:sp>
      <p:sp>
        <p:nvSpPr>
          <p:cNvPr id="38" name="Marcador de texto 33">
            <a:extLst>
              <a:ext uri="{FF2B5EF4-FFF2-40B4-BE49-F238E27FC236}">
                <a16:creationId xmlns:a16="http://schemas.microsoft.com/office/drawing/2014/main" id="{85069A5B-7F06-4394-BF0D-097B0BA882B4}"/>
              </a:ext>
            </a:extLst>
          </p:cNvPr>
          <p:cNvSpPr>
            <a:spLocks noGrp="1"/>
          </p:cNvSpPr>
          <p:nvPr>
            <p:ph type="body" sz="quarter" idx="18" hasCustomPrompt="1"/>
          </p:nvPr>
        </p:nvSpPr>
        <p:spPr>
          <a:xfrm>
            <a:off x="4733925" y="4867275"/>
            <a:ext cx="1524000" cy="1303617"/>
          </a:xfrm>
        </p:spPr>
        <p:txBody>
          <a:bodyPr/>
          <a:lstStyle>
            <a:lvl1pPr marL="0" indent="0" algn="r">
              <a:spcBef>
                <a:spcPts val="0"/>
              </a:spcBef>
              <a:spcAft>
                <a:spcPts val="700"/>
              </a:spcAft>
              <a:buFontTx/>
              <a:buNone/>
              <a:defRPr lang="es-ES" sz="1800" kern="1200" spc="70" baseline="0" dirty="0" smtClean="0">
                <a:solidFill>
                  <a:schemeClr val="accent1"/>
                </a:solidFill>
                <a:latin typeface="+mj-lt"/>
                <a:ea typeface="+mj-ea"/>
                <a:cs typeface="+mj-cs"/>
              </a:defRPr>
            </a:lvl1pPr>
            <a:lvl2pPr marL="0" indent="0" algn="r">
              <a:lnSpc>
                <a:spcPct val="100000"/>
              </a:lnSpc>
              <a:spcBef>
                <a:spcPts val="0"/>
              </a:spcBef>
              <a:buFontTx/>
              <a:buNone/>
              <a:defRPr sz="1200"/>
            </a:lvl2pPr>
          </a:lstStyle>
          <a:p>
            <a:pPr lvl="0"/>
            <a:r>
              <a:rPr lang="es-ES" dirty="0"/>
              <a:t>Titular Foto</a:t>
            </a:r>
          </a:p>
          <a:p>
            <a:pPr lvl="1"/>
            <a:r>
              <a:rPr lang="es-ES" dirty="0"/>
              <a:t>Segundo nivel</a:t>
            </a:r>
          </a:p>
        </p:txBody>
      </p:sp>
      <p:sp>
        <p:nvSpPr>
          <p:cNvPr id="29" name="Marcador de texto 39">
            <a:extLst>
              <a:ext uri="{FF2B5EF4-FFF2-40B4-BE49-F238E27FC236}">
                <a16:creationId xmlns:a16="http://schemas.microsoft.com/office/drawing/2014/main" id="{0B72BF50-938E-49C7-8D19-146E6125FB95}"/>
              </a:ext>
            </a:extLst>
          </p:cNvPr>
          <p:cNvSpPr>
            <a:spLocks noGrp="1"/>
          </p:cNvSpPr>
          <p:nvPr>
            <p:ph type="body" sz="quarter" idx="23"/>
          </p:nvPr>
        </p:nvSpPr>
        <p:spPr>
          <a:xfrm>
            <a:off x="395062" y="1683725"/>
            <a:ext cx="3594419" cy="4515415"/>
          </a:xfrm>
        </p:spPr>
        <p:txBody>
          <a:bodyPr>
            <a:normAutofit/>
          </a:bodyPr>
          <a:lstStyle>
            <a:lvl1pPr marL="0" indent="0">
              <a:lnSpc>
                <a:spcPct val="100000"/>
              </a:lnSpc>
              <a:buFontTx/>
              <a:buNone/>
              <a:defRPr lang="es-ES" sz="1500" kern="1200" spc="-30" baseline="0" smtClean="0">
                <a:solidFill>
                  <a:schemeClr val="tx2">
                    <a:lumMod val="75000"/>
                  </a:schemeClr>
                </a:solidFill>
                <a:latin typeface="+mn-lt"/>
                <a:ea typeface="+mn-ea"/>
                <a:cs typeface="+mn-cs"/>
              </a:defRPr>
            </a:lvl1pPr>
            <a:lvl2pPr marL="457200" indent="0">
              <a:buFontTx/>
              <a:buNone/>
              <a:defRPr lang="es-ES" sz="1900" kern="1200" smtClean="0">
                <a:solidFill>
                  <a:schemeClr val="accent2"/>
                </a:solidFill>
                <a:latin typeface="+mn-lt"/>
                <a:ea typeface="+mn-ea"/>
                <a:cs typeface="+mn-cs"/>
              </a:defRPr>
            </a:lvl2pPr>
            <a:lvl3pPr marL="914400" indent="0">
              <a:buFontTx/>
              <a:buNone/>
              <a:defRPr lang="es-ES" sz="1900" kern="1200" smtClean="0">
                <a:solidFill>
                  <a:schemeClr val="accent2"/>
                </a:solidFill>
                <a:latin typeface="+mn-lt"/>
                <a:ea typeface="+mn-ea"/>
                <a:cs typeface="+mn-cs"/>
              </a:defRPr>
            </a:lvl3pPr>
            <a:lvl4pPr marL="1371600" indent="0">
              <a:buFontTx/>
              <a:buNone/>
              <a:defRPr lang="es-ES" sz="1900" kern="1200" smtClean="0">
                <a:solidFill>
                  <a:schemeClr val="accent2"/>
                </a:solidFill>
                <a:latin typeface="+mn-lt"/>
                <a:ea typeface="+mn-ea"/>
                <a:cs typeface="+mn-cs"/>
              </a:defRPr>
            </a:lvl4pPr>
            <a:lvl5pPr marL="1828800" indent="0">
              <a:buFontTx/>
              <a:buNone/>
              <a:defRPr lang="es-ES" sz="1900" kern="1200">
                <a:solidFill>
                  <a:schemeClr val="accent2"/>
                </a:solidFill>
                <a:latin typeface="+mn-lt"/>
                <a:ea typeface="+mn-ea"/>
                <a:cs typeface="+mn-cs"/>
              </a:defRPr>
            </a:lvl5pPr>
          </a:lstStyle>
          <a:p>
            <a:pPr lvl="0"/>
            <a:r>
              <a:rPr lang="es-ES" dirty="0"/>
              <a:t>Editar los estilos de texto del patrón</a:t>
            </a:r>
          </a:p>
        </p:txBody>
      </p:sp>
      <p:sp>
        <p:nvSpPr>
          <p:cNvPr id="30" name="Rectángulo 29">
            <a:extLst>
              <a:ext uri="{FF2B5EF4-FFF2-40B4-BE49-F238E27FC236}">
                <a16:creationId xmlns:a16="http://schemas.microsoft.com/office/drawing/2014/main" id="{41AFA827-D6BB-DA4A-A66C-E6DAA314AC69}"/>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0EFAD776-41B7-F944-8AA8-734FB64DA619}"/>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898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2FD9B48-9588-4FF2-947F-279A03407B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E6202D82-327E-4122-B818-0A6D3A12E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número de diapositiva 5">
            <a:extLst>
              <a:ext uri="{FF2B5EF4-FFF2-40B4-BE49-F238E27FC236}">
                <a16:creationId xmlns:a16="http://schemas.microsoft.com/office/drawing/2014/main" id="{867F839D-B1ED-4AB7-8108-239DBE382193}"/>
              </a:ext>
            </a:extLst>
          </p:cNvPr>
          <p:cNvSpPr>
            <a:spLocks noGrp="1"/>
          </p:cNvSpPr>
          <p:nvPr>
            <p:ph type="sldNum" sz="quarter" idx="4"/>
          </p:nvPr>
        </p:nvSpPr>
        <p:spPr>
          <a:xfrm>
            <a:off x="9367344" y="698697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E805E-E9C5-4556-814C-C096ED3BEA4F}" type="slidenum">
              <a:rPr lang="es-ES" smtClean="0"/>
              <a:t>‹Nº›</a:t>
            </a:fld>
            <a:endParaRPr lang="es-ES"/>
          </a:p>
        </p:txBody>
      </p:sp>
      <p:sp>
        <p:nvSpPr>
          <p:cNvPr id="7" name="Rectángulo 6">
            <a:extLst>
              <a:ext uri="{FF2B5EF4-FFF2-40B4-BE49-F238E27FC236}">
                <a16:creationId xmlns:a16="http://schemas.microsoft.com/office/drawing/2014/main" id="{28ADCEEB-8834-EE48-944E-BFCAFA584142}"/>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AFE55B0C-0E10-054D-BEF3-C94325DFD57C}"/>
              </a:ext>
            </a:extLst>
          </p:cNvPr>
          <p:cNvSpPr/>
          <p:nvPr userDrawn="1"/>
        </p:nvSpPr>
        <p:spPr>
          <a:xfrm>
            <a:off x="0" y="6575612"/>
            <a:ext cx="12192000" cy="256557"/>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_tradnl" sz="900" b="1" dirty="0">
                <a:latin typeface="Calibri" panose="020F0502020204030204" pitchFamily="34" charset="0"/>
                <a:cs typeface="Calibri" panose="020F0502020204030204" pitchFamily="34" charset="0"/>
              </a:rPr>
              <a:t>© Prof. </a:t>
            </a:r>
            <a:r>
              <a:rPr lang="es-ES" sz="900" b="1" dirty="0">
                <a:latin typeface="Calibri" panose="020F0502020204030204" pitchFamily="34" charset="0"/>
                <a:cs typeface="Calibri" panose="020F0502020204030204" pitchFamily="34" charset="0"/>
              </a:rPr>
              <a:t>Ángel Andreu PhD Eng.  All rights reserved - Derechos reservados – Prohibida la reproducción o utilización sin permiso previo del autor – </a:t>
            </a:r>
            <a:r>
              <a:rPr lang="es-ES" sz="900" b="1" dirty="0" err="1">
                <a:latin typeface="Calibri" panose="020F0502020204030204" pitchFamily="34" charset="0"/>
                <a:cs typeface="Calibri" panose="020F0502020204030204" pitchFamily="34" charset="0"/>
              </a:rPr>
              <a:t>Utilization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forbidden</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without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previous</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expressed</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consent</a:t>
            </a:r>
            <a:r>
              <a:rPr lang="es-ES" sz="900" b="1" dirty="0">
                <a:latin typeface="Calibri" panose="020F0502020204030204" pitchFamily="34" charset="0"/>
                <a:cs typeface="Calibri" panose="020F0502020204030204" pitchFamily="34" charset="0"/>
              </a:rPr>
              <a:t> </a:t>
            </a:r>
            <a:r>
              <a:rPr lang="es-ES" sz="900" b="1" dirty="0" err="1">
                <a:latin typeface="Calibri" panose="020F0502020204030204" pitchFamily="34" charset="0"/>
                <a:cs typeface="Calibri" panose="020F0502020204030204" pitchFamily="34" charset="0"/>
              </a:rPr>
              <a:t>by</a:t>
            </a:r>
            <a:r>
              <a:rPr lang="es-ES" sz="900" b="1" dirty="0">
                <a:latin typeface="Calibri" panose="020F0502020204030204" pitchFamily="34" charset="0"/>
                <a:cs typeface="Calibri" panose="020F0502020204030204" pitchFamily="34" charset="0"/>
              </a:rPr>
              <a:t> the </a:t>
            </a:r>
            <a:r>
              <a:rPr lang="es-ES" sz="900" b="1" dirty="0" err="1">
                <a:latin typeface="Calibri" panose="020F0502020204030204" pitchFamily="34" charset="0"/>
                <a:cs typeface="Calibri" panose="020F0502020204030204" pitchFamily="34" charset="0"/>
              </a:rPr>
              <a:t>author</a:t>
            </a:r>
            <a:r>
              <a:rPr lang="es-ES" sz="900" b="1" dirty="0">
                <a:latin typeface="Calibri" panose="020F0502020204030204" pitchFamily="34" charset="0"/>
                <a:cs typeface="Calibri" panose="020F0502020204030204" pitchFamily="34" charset="0"/>
              </a:rPr>
              <a:t>  </a:t>
            </a:r>
            <a:endParaRPr lang="es-ES_tradnl" sz="9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9502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0" r:id="rId4"/>
    <p:sldLayoutId id="2147483661" r:id="rId5"/>
    <p:sldLayoutId id="2147483662" r:id="rId6"/>
    <p:sldLayoutId id="2147483663" r:id="rId7"/>
    <p:sldLayoutId id="2147483664" r:id="rId8"/>
    <p:sldLayoutId id="2147483672" r:id="rId9"/>
    <p:sldLayoutId id="2147483673" r:id="rId10"/>
    <p:sldLayoutId id="2147483665" r:id="rId11"/>
    <p:sldLayoutId id="2147483666" r:id="rId12"/>
    <p:sldLayoutId id="2147483674" r:id="rId13"/>
    <p:sldLayoutId id="2147483675" r:id="rId14"/>
    <p:sldLayoutId id="2147483671" r:id="rId15"/>
    <p:sldLayoutId id="2147483667" r:id="rId16"/>
    <p:sldLayoutId id="2147483668" r:id="rId17"/>
    <p:sldLayoutId id="2147483669" r:id="rId1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04" userDrawn="1">
          <p15:clr>
            <a:srgbClr val="F26B43"/>
          </p15:clr>
        </p15:guide>
        <p15:guide id="3" pos="7423" userDrawn="1">
          <p15:clr>
            <a:srgbClr val="F26B43"/>
          </p15:clr>
        </p15:guide>
        <p15:guide id="4" orient="horz" pos="321" userDrawn="1">
          <p15:clr>
            <a:srgbClr val="F26B43"/>
          </p15:clr>
        </p15:guide>
        <p15:guide id="5" orient="horz" pos="403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7.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7.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7.xml"/><Relationship Id="rId4" Type="http://schemas.openxmlformats.org/officeDocument/2006/relationships/chart" Target="../charts/char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D629576-AEB1-404A-B41C-254D8B5478D8}"/>
              </a:ext>
            </a:extLst>
          </p:cNvPr>
          <p:cNvSpPr>
            <a:spLocks noGrp="1"/>
          </p:cNvSpPr>
          <p:nvPr>
            <p:ph type="ctrTitle"/>
          </p:nvPr>
        </p:nvSpPr>
        <p:spPr/>
        <p:txBody>
          <a:bodyPr/>
          <a:lstStyle/>
          <a:p>
            <a:r>
              <a:rPr lang="es-ES" dirty="0" err="1"/>
              <a:t>Click</a:t>
            </a:r>
            <a:r>
              <a:rPr lang="es-ES" dirty="0"/>
              <a:t> para</a:t>
            </a:r>
            <a:br>
              <a:rPr lang="es-ES" dirty="0"/>
            </a:br>
            <a:r>
              <a:rPr lang="es-ES" dirty="0"/>
              <a:t>editar el titular</a:t>
            </a:r>
          </a:p>
        </p:txBody>
      </p:sp>
      <p:sp>
        <p:nvSpPr>
          <p:cNvPr id="5" name="Subtítulo 4">
            <a:extLst>
              <a:ext uri="{FF2B5EF4-FFF2-40B4-BE49-F238E27FC236}">
                <a16:creationId xmlns:a16="http://schemas.microsoft.com/office/drawing/2014/main" id="{FF845586-9CA7-460C-A269-405B96C7E9EC}"/>
              </a:ext>
            </a:extLst>
          </p:cNvPr>
          <p:cNvSpPr>
            <a:spLocks noGrp="1"/>
          </p:cNvSpPr>
          <p:nvPr>
            <p:ph type="subTitle" idx="1"/>
          </p:nvPr>
        </p:nvSpPr>
        <p:spPr/>
        <p:txBody>
          <a:bodyPr/>
          <a:lstStyle/>
          <a:p>
            <a:r>
              <a:rPr lang="es-ES" dirty="0" err="1"/>
              <a:t>Click</a:t>
            </a:r>
            <a:r>
              <a:rPr lang="es-ES" dirty="0"/>
              <a:t> para subtitular</a:t>
            </a:r>
          </a:p>
        </p:txBody>
      </p:sp>
      <p:sp>
        <p:nvSpPr>
          <p:cNvPr id="6" name="Marcador de texto 5">
            <a:extLst>
              <a:ext uri="{FF2B5EF4-FFF2-40B4-BE49-F238E27FC236}">
                <a16:creationId xmlns:a16="http://schemas.microsoft.com/office/drawing/2014/main" id="{A2FEDB93-9794-4F48-85D7-8A2FA3D82B5F}"/>
              </a:ext>
            </a:extLst>
          </p:cNvPr>
          <p:cNvSpPr>
            <a:spLocks noGrp="1"/>
          </p:cNvSpPr>
          <p:nvPr>
            <p:ph type="body" sz="quarter" idx="13"/>
          </p:nvPr>
        </p:nvSpPr>
        <p:spPr/>
        <p:txBody>
          <a:bodyPr/>
          <a:lstStyle/>
          <a:p>
            <a:r>
              <a:rPr lang="es-ES" dirty="0" err="1"/>
              <a:t>Click</a:t>
            </a:r>
            <a:r>
              <a:rPr lang="es-ES" dirty="0"/>
              <a:t> para editar el tercer nivel</a:t>
            </a:r>
          </a:p>
        </p:txBody>
      </p:sp>
    </p:spTree>
    <p:extLst>
      <p:ext uri="{BB962C8B-B14F-4D97-AF65-F5344CB8AC3E}">
        <p14:creationId xmlns:p14="http://schemas.microsoft.com/office/powerpoint/2010/main" val="189462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F02ADF45-31D8-4060-9F6C-568A490B7629}"/>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5" name="Marcador de número de diapositiva 4">
            <a:extLst>
              <a:ext uri="{FF2B5EF4-FFF2-40B4-BE49-F238E27FC236}">
                <a16:creationId xmlns:a16="http://schemas.microsoft.com/office/drawing/2014/main" id="{BCF676E8-A699-43F9-A28D-B7B60D54741F}"/>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10</a:t>
            </a:fld>
            <a:endParaRPr lang="es-ES" dirty="0"/>
          </a:p>
        </p:txBody>
      </p:sp>
      <p:sp>
        <p:nvSpPr>
          <p:cNvPr id="6" name="Título 5">
            <a:extLst>
              <a:ext uri="{FF2B5EF4-FFF2-40B4-BE49-F238E27FC236}">
                <a16:creationId xmlns:a16="http://schemas.microsoft.com/office/drawing/2014/main" id="{201C20AF-2D81-4E78-B1E4-7D7EC6F66991}"/>
              </a:ext>
            </a:extLst>
          </p:cNvPr>
          <p:cNvSpPr>
            <a:spLocks noGrp="1"/>
          </p:cNvSpPr>
          <p:nvPr>
            <p:ph type="title"/>
          </p:nvPr>
        </p:nvSpPr>
        <p:spPr/>
        <p:txBody>
          <a:bodyPr/>
          <a:lstStyle/>
          <a:p>
            <a:endParaRPr lang="es-ES"/>
          </a:p>
        </p:txBody>
      </p:sp>
      <p:sp>
        <p:nvSpPr>
          <p:cNvPr id="7" name="Marcador de texto 6">
            <a:extLst>
              <a:ext uri="{FF2B5EF4-FFF2-40B4-BE49-F238E27FC236}">
                <a16:creationId xmlns:a16="http://schemas.microsoft.com/office/drawing/2014/main" id="{F70137EB-7826-4929-9A48-EF7AD1C8ABBF}"/>
              </a:ext>
            </a:extLst>
          </p:cNvPr>
          <p:cNvSpPr>
            <a:spLocks noGrp="1"/>
          </p:cNvSpPr>
          <p:nvPr>
            <p:ph type="body" sz="quarter" idx="18"/>
          </p:nvPr>
        </p:nvSpPr>
        <p:spPr/>
        <p:txBody>
          <a:bodyPr/>
          <a:lstStyle/>
          <a:p>
            <a:endParaRPr lang="es-ES"/>
          </a:p>
        </p:txBody>
      </p:sp>
      <p:sp>
        <p:nvSpPr>
          <p:cNvPr id="8" name="Marcador de posición de imagen 7">
            <a:extLst>
              <a:ext uri="{FF2B5EF4-FFF2-40B4-BE49-F238E27FC236}">
                <a16:creationId xmlns:a16="http://schemas.microsoft.com/office/drawing/2014/main" id="{DDAB27B2-F2E2-4461-844E-1303A12CBF61}"/>
              </a:ext>
            </a:extLst>
          </p:cNvPr>
          <p:cNvSpPr>
            <a:spLocks noGrp="1"/>
          </p:cNvSpPr>
          <p:nvPr>
            <p:ph type="pic" sz="quarter" idx="20"/>
          </p:nvPr>
        </p:nvSpPr>
        <p:spPr/>
      </p:sp>
      <p:sp>
        <p:nvSpPr>
          <p:cNvPr id="9" name="Marcador de texto 8">
            <a:extLst>
              <a:ext uri="{FF2B5EF4-FFF2-40B4-BE49-F238E27FC236}">
                <a16:creationId xmlns:a16="http://schemas.microsoft.com/office/drawing/2014/main" id="{68E2E757-1BEA-4002-8E14-D5C68774ED2F}"/>
              </a:ext>
            </a:extLst>
          </p:cNvPr>
          <p:cNvSpPr>
            <a:spLocks noGrp="1"/>
          </p:cNvSpPr>
          <p:nvPr>
            <p:ph type="body" sz="quarter" idx="21"/>
          </p:nvPr>
        </p:nvSpPr>
        <p:spPr/>
        <p:txBody>
          <a:bodyPr/>
          <a:lstStyle/>
          <a:p>
            <a:endParaRPr lang="es-ES"/>
          </a:p>
        </p:txBody>
      </p:sp>
      <p:sp>
        <p:nvSpPr>
          <p:cNvPr id="10" name="Marcador de posición de imagen 9">
            <a:extLst>
              <a:ext uri="{FF2B5EF4-FFF2-40B4-BE49-F238E27FC236}">
                <a16:creationId xmlns:a16="http://schemas.microsoft.com/office/drawing/2014/main" id="{C01DAA23-8B8A-42F3-8D49-4479164A406E}"/>
              </a:ext>
            </a:extLst>
          </p:cNvPr>
          <p:cNvSpPr>
            <a:spLocks noGrp="1"/>
          </p:cNvSpPr>
          <p:nvPr>
            <p:ph type="pic" sz="quarter" idx="22"/>
          </p:nvPr>
        </p:nvSpPr>
        <p:spPr/>
      </p:sp>
      <p:sp>
        <p:nvSpPr>
          <p:cNvPr id="11" name="Marcador de texto 10">
            <a:extLst>
              <a:ext uri="{FF2B5EF4-FFF2-40B4-BE49-F238E27FC236}">
                <a16:creationId xmlns:a16="http://schemas.microsoft.com/office/drawing/2014/main" id="{F3D5B7B4-545E-41A6-A77C-ACB8AB9D100E}"/>
              </a:ext>
            </a:extLst>
          </p:cNvPr>
          <p:cNvSpPr>
            <a:spLocks noGrp="1"/>
          </p:cNvSpPr>
          <p:nvPr>
            <p:ph type="body" sz="quarter" idx="23"/>
          </p:nvPr>
        </p:nvSpPr>
        <p:spPr/>
        <p:txBody>
          <a:bodyPr/>
          <a:lstStyle/>
          <a:p>
            <a:endParaRPr lang="es-ES"/>
          </a:p>
        </p:txBody>
      </p:sp>
      <p:sp>
        <p:nvSpPr>
          <p:cNvPr id="12" name="Marcador de posición de imagen 11">
            <a:extLst>
              <a:ext uri="{FF2B5EF4-FFF2-40B4-BE49-F238E27FC236}">
                <a16:creationId xmlns:a16="http://schemas.microsoft.com/office/drawing/2014/main" id="{AD24A6FF-1E80-44F4-8D9F-6D0DD1CCFF2A}"/>
              </a:ext>
            </a:extLst>
          </p:cNvPr>
          <p:cNvSpPr>
            <a:spLocks noGrp="1"/>
          </p:cNvSpPr>
          <p:nvPr>
            <p:ph type="pic" sz="quarter" idx="24"/>
          </p:nvPr>
        </p:nvSpPr>
        <p:spPr/>
      </p:sp>
      <p:sp>
        <p:nvSpPr>
          <p:cNvPr id="13" name="Marcador de texto 12">
            <a:extLst>
              <a:ext uri="{FF2B5EF4-FFF2-40B4-BE49-F238E27FC236}">
                <a16:creationId xmlns:a16="http://schemas.microsoft.com/office/drawing/2014/main" id="{32DF0072-CD32-4915-9F52-9A1A1D44A8C8}"/>
              </a:ext>
            </a:extLst>
          </p:cNvPr>
          <p:cNvSpPr>
            <a:spLocks noGrp="1"/>
          </p:cNvSpPr>
          <p:nvPr>
            <p:ph type="body" sz="quarter" idx="25"/>
          </p:nvPr>
        </p:nvSpPr>
        <p:spPr/>
        <p:txBody>
          <a:bodyPr/>
          <a:lstStyle/>
          <a:p>
            <a:endParaRPr lang="es-ES" dirty="0"/>
          </a:p>
        </p:txBody>
      </p:sp>
    </p:spTree>
    <p:extLst>
      <p:ext uri="{BB962C8B-B14F-4D97-AF65-F5344CB8AC3E}">
        <p14:creationId xmlns:p14="http://schemas.microsoft.com/office/powerpoint/2010/main" val="124174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7EE72-A651-4283-A414-E11968825D26}"/>
              </a:ext>
            </a:extLst>
          </p:cNvPr>
          <p:cNvSpPr>
            <a:spLocks noGrp="1"/>
          </p:cNvSpPr>
          <p:nvPr>
            <p:ph type="title"/>
          </p:nvPr>
        </p:nvSpPr>
        <p:spPr/>
        <p:txBody>
          <a:bodyPr/>
          <a:lstStyle/>
          <a:p>
            <a:endParaRPr lang="es-ES"/>
          </a:p>
        </p:txBody>
      </p:sp>
      <p:sp>
        <p:nvSpPr>
          <p:cNvPr id="3" name="Marcador de pie de página 2">
            <a:extLst>
              <a:ext uri="{FF2B5EF4-FFF2-40B4-BE49-F238E27FC236}">
                <a16:creationId xmlns:a16="http://schemas.microsoft.com/office/drawing/2014/main" id="{84A10101-0973-474D-A0CC-623ED694DEE8}"/>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4" name="Marcador de número de diapositiva 3">
            <a:extLst>
              <a:ext uri="{FF2B5EF4-FFF2-40B4-BE49-F238E27FC236}">
                <a16:creationId xmlns:a16="http://schemas.microsoft.com/office/drawing/2014/main" id="{A34A69ED-9B76-4980-9ADD-F3FB2CAB5CB1}"/>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11</a:t>
            </a:fld>
            <a:endParaRPr lang="es-ES" dirty="0"/>
          </a:p>
        </p:txBody>
      </p:sp>
      <p:sp>
        <p:nvSpPr>
          <p:cNvPr id="5" name="Marcador de texto 4">
            <a:extLst>
              <a:ext uri="{FF2B5EF4-FFF2-40B4-BE49-F238E27FC236}">
                <a16:creationId xmlns:a16="http://schemas.microsoft.com/office/drawing/2014/main" id="{0FC2A179-65EA-4407-8155-CFCB39C4F661}"/>
              </a:ext>
            </a:extLst>
          </p:cNvPr>
          <p:cNvSpPr>
            <a:spLocks noGrp="1"/>
          </p:cNvSpPr>
          <p:nvPr>
            <p:ph type="body" sz="quarter" idx="13"/>
          </p:nvPr>
        </p:nvSpPr>
        <p:spPr/>
        <p:txBody>
          <a:bodyPr/>
          <a:lstStyle/>
          <a:p>
            <a:endParaRPr lang="es-ES"/>
          </a:p>
        </p:txBody>
      </p:sp>
      <p:sp>
        <p:nvSpPr>
          <p:cNvPr id="6" name="Marcador de texto 5">
            <a:extLst>
              <a:ext uri="{FF2B5EF4-FFF2-40B4-BE49-F238E27FC236}">
                <a16:creationId xmlns:a16="http://schemas.microsoft.com/office/drawing/2014/main" id="{80FE91E2-2D13-467F-BF4D-F216639BE9D5}"/>
              </a:ext>
            </a:extLst>
          </p:cNvPr>
          <p:cNvSpPr>
            <a:spLocks noGrp="1"/>
          </p:cNvSpPr>
          <p:nvPr>
            <p:ph type="body" sz="quarter" idx="16"/>
          </p:nvPr>
        </p:nvSpPr>
        <p:spPr/>
        <p:txBody>
          <a:bodyPr/>
          <a:lstStyle/>
          <a:p>
            <a:endParaRPr lang="es-ES"/>
          </a:p>
        </p:txBody>
      </p:sp>
      <p:sp>
        <p:nvSpPr>
          <p:cNvPr id="7" name="Marcador de texto 6">
            <a:extLst>
              <a:ext uri="{FF2B5EF4-FFF2-40B4-BE49-F238E27FC236}">
                <a16:creationId xmlns:a16="http://schemas.microsoft.com/office/drawing/2014/main" id="{628913B6-9F35-438C-95B9-A80A4A2DA972}"/>
              </a:ext>
            </a:extLst>
          </p:cNvPr>
          <p:cNvSpPr>
            <a:spLocks noGrp="1"/>
          </p:cNvSpPr>
          <p:nvPr>
            <p:ph type="body" sz="quarter" idx="17"/>
          </p:nvPr>
        </p:nvSpPr>
        <p:spPr/>
        <p:txBody>
          <a:bodyPr/>
          <a:lstStyle/>
          <a:p>
            <a:endParaRPr lang="es-ES"/>
          </a:p>
        </p:txBody>
      </p:sp>
      <p:sp>
        <p:nvSpPr>
          <p:cNvPr id="8" name="Marcador de texto 7">
            <a:extLst>
              <a:ext uri="{FF2B5EF4-FFF2-40B4-BE49-F238E27FC236}">
                <a16:creationId xmlns:a16="http://schemas.microsoft.com/office/drawing/2014/main" id="{7EFA57FD-F342-4101-9C14-34BBE9836917}"/>
              </a:ext>
            </a:extLst>
          </p:cNvPr>
          <p:cNvSpPr>
            <a:spLocks noGrp="1"/>
          </p:cNvSpPr>
          <p:nvPr>
            <p:ph type="body" sz="quarter" idx="18"/>
          </p:nvPr>
        </p:nvSpPr>
        <p:spPr/>
        <p:txBody>
          <a:bodyPr/>
          <a:lstStyle/>
          <a:p>
            <a:endParaRPr lang="es-ES"/>
          </a:p>
        </p:txBody>
      </p:sp>
      <p:sp>
        <p:nvSpPr>
          <p:cNvPr id="9" name="Marcador de texto 8">
            <a:extLst>
              <a:ext uri="{FF2B5EF4-FFF2-40B4-BE49-F238E27FC236}">
                <a16:creationId xmlns:a16="http://schemas.microsoft.com/office/drawing/2014/main" id="{B99494DD-5C1D-47D8-9269-D6A00F1C5CCC}"/>
              </a:ext>
            </a:extLst>
          </p:cNvPr>
          <p:cNvSpPr>
            <a:spLocks noGrp="1"/>
          </p:cNvSpPr>
          <p:nvPr>
            <p:ph type="body" sz="quarter" idx="19"/>
          </p:nvPr>
        </p:nvSpPr>
        <p:spPr/>
        <p:txBody>
          <a:bodyPr/>
          <a:lstStyle/>
          <a:p>
            <a:endParaRPr lang="es-ES"/>
          </a:p>
        </p:txBody>
      </p:sp>
      <p:sp>
        <p:nvSpPr>
          <p:cNvPr id="10" name="Marcador de texto 9">
            <a:extLst>
              <a:ext uri="{FF2B5EF4-FFF2-40B4-BE49-F238E27FC236}">
                <a16:creationId xmlns:a16="http://schemas.microsoft.com/office/drawing/2014/main" id="{8E742FA6-FC2D-42EA-88FE-31FFA56D393B}"/>
              </a:ext>
            </a:extLst>
          </p:cNvPr>
          <p:cNvSpPr>
            <a:spLocks noGrp="1"/>
          </p:cNvSpPr>
          <p:nvPr>
            <p:ph type="body" sz="quarter" idx="20"/>
          </p:nvPr>
        </p:nvSpPr>
        <p:spPr/>
        <p:txBody>
          <a:bodyPr/>
          <a:lstStyle/>
          <a:p>
            <a:endParaRPr lang="es-ES"/>
          </a:p>
        </p:txBody>
      </p:sp>
      <p:sp>
        <p:nvSpPr>
          <p:cNvPr id="11" name="Marcador de texto 10">
            <a:extLst>
              <a:ext uri="{FF2B5EF4-FFF2-40B4-BE49-F238E27FC236}">
                <a16:creationId xmlns:a16="http://schemas.microsoft.com/office/drawing/2014/main" id="{56C64F00-7A05-441F-8720-7B542D104235}"/>
              </a:ext>
            </a:extLst>
          </p:cNvPr>
          <p:cNvSpPr>
            <a:spLocks noGrp="1"/>
          </p:cNvSpPr>
          <p:nvPr>
            <p:ph type="body" sz="quarter" idx="23"/>
          </p:nvPr>
        </p:nvSpPr>
        <p:spPr/>
        <p:txBody>
          <a:bodyPr/>
          <a:lstStyle/>
          <a:p>
            <a:endParaRPr lang="es-ES" dirty="0"/>
          </a:p>
        </p:txBody>
      </p:sp>
    </p:spTree>
    <p:extLst>
      <p:ext uri="{BB962C8B-B14F-4D97-AF65-F5344CB8AC3E}">
        <p14:creationId xmlns:p14="http://schemas.microsoft.com/office/powerpoint/2010/main" val="4165624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6AE23F4-2C29-4868-818C-99770C486B8E}"/>
              </a:ext>
            </a:extLst>
          </p:cNvPr>
          <p:cNvSpPr>
            <a:spLocks noGrp="1"/>
          </p:cNvSpPr>
          <p:nvPr>
            <p:ph type="title"/>
          </p:nvPr>
        </p:nvSpPr>
        <p:spPr/>
        <p:txBody>
          <a:bodyPr/>
          <a:lstStyle/>
          <a:p>
            <a:endParaRPr lang="es-ES"/>
          </a:p>
        </p:txBody>
      </p:sp>
      <p:sp>
        <p:nvSpPr>
          <p:cNvPr id="3" name="Marcador de pie de página 2">
            <a:extLst>
              <a:ext uri="{FF2B5EF4-FFF2-40B4-BE49-F238E27FC236}">
                <a16:creationId xmlns:a16="http://schemas.microsoft.com/office/drawing/2014/main" id="{946E7ABC-ABB0-48A8-AF12-AD988DAB6F0C}"/>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4" name="Marcador de número de diapositiva 3">
            <a:extLst>
              <a:ext uri="{FF2B5EF4-FFF2-40B4-BE49-F238E27FC236}">
                <a16:creationId xmlns:a16="http://schemas.microsoft.com/office/drawing/2014/main" id="{2EA8197C-EEFB-4165-BD66-F61EADB4B44C}"/>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12</a:t>
            </a:fld>
            <a:endParaRPr lang="es-ES" dirty="0"/>
          </a:p>
        </p:txBody>
      </p:sp>
      <p:sp>
        <p:nvSpPr>
          <p:cNvPr id="7" name="Marcador de texto 6">
            <a:extLst>
              <a:ext uri="{FF2B5EF4-FFF2-40B4-BE49-F238E27FC236}">
                <a16:creationId xmlns:a16="http://schemas.microsoft.com/office/drawing/2014/main" id="{8BEB8CAB-E54F-4F4B-87F2-D827C2B88879}"/>
              </a:ext>
            </a:extLst>
          </p:cNvPr>
          <p:cNvSpPr>
            <a:spLocks noGrp="1"/>
          </p:cNvSpPr>
          <p:nvPr>
            <p:ph type="body" sz="quarter" idx="18"/>
          </p:nvPr>
        </p:nvSpPr>
        <p:spPr/>
        <p:txBody>
          <a:bodyPr/>
          <a:lstStyle/>
          <a:p>
            <a:endParaRPr lang="es-ES"/>
          </a:p>
        </p:txBody>
      </p:sp>
      <p:sp>
        <p:nvSpPr>
          <p:cNvPr id="8" name="Marcador de texto 7">
            <a:extLst>
              <a:ext uri="{FF2B5EF4-FFF2-40B4-BE49-F238E27FC236}">
                <a16:creationId xmlns:a16="http://schemas.microsoft.com/office/drawing/2014/main" id="{1D5780DE-8390-46AA-852E-21C5E4573BE5}"/>
              </a:ext>
            </a:extLst>
          </p:cNvPr>
          <p:cNvSpPr>
            <a:spLocks noGrp="1"/>
          </p:cNvSpPr>
          <p:nvPr>
            <p:ph type="body" sz="quarter" idx="20"/>
          </p:nvPr>
        </p:nvSpPr>
        <p:spPr/>
        <p:txBody>
          <a:bodyPr/>
          <a:lstStyle/>
          <a:p>
            <a:endParaRPr lang="es-ES"/>
          </a:p>
        </p:txBody>
      </p:sp>
      <p:sp>
        <p:nvSpPr>
          <p:cNvPr id="9" name="Marcador de texto 8">
            <a:extLst>
              <a:ext uri="{FF2B5EF4-FFF2-40B4-BE49-F238E27FC236}">
                <a16:creationId xmlns:a16="http://schemas.microsoft.com/office/drawing/2014/main" id="{CD989407-226A-472C-B246-E29BCFD42227}"/>
              </a:ext>
            </a:extLst>
          </p:cNvPr>
          <p:cNvSpPr>
            <a:spLocks noGrp="1"/>
          </p:cNvSpPr>
          <p:nvPr>
            <p:ph type="body" sz="quarter" idx="22"/>
          </p:nvPr>
        </p:nvSpPr>
        <p:spPr/>
        <p:txBody>
          <a:bodyPr/>
          <a:lstStyle/>
          <a:p>
            <a:endParaRPr lang="es-ES"/>
          </a:p>
        </p:txBody>
      </p:sp>
      <p:sp>
        <p:nvSpPr>
          <p:cNvPr id="10" name="Marcador de texto 9">
            <a:extLst>
              <a:ext uri="{FF2B5EF4-FFF2-40B4-BE49-F238E27FC236}">
                <a16:creationId xmlns:a16="http://schemas.microsoft.com/office/drawing/2014/main" id="{DAD23898-7CD4-46DE-A286-63BF0323BD23}"/>
              </a:ext>
            </a:extLst>
          </p:cNvPr>
          <p:cNvSpPr>
            <a:spLocks noGrp="1"/>
          </p:cNvSpPr>
          <p:nvPr>
            <p:ph type="body" sz="quarter" idx="24"/>
          </p:nvPr>
        </p:nvSpPr>
        <p:spPr/>
        <p:txBody>
          <a:bodyPr/>
          <a:lstStyle/>
          <a:p>
            <a:endParaRPr lang="es-ES"/>
          </a:p>
        </p:txBody>
      </p:sp>
      <p:sp>
        <p:nvSpPr>
          <p:cNvPr id="11" name="Marcador de texto 10">
            <a:extLst>
              <a:ext uri="{FF2B5EF4-FFF2-40B4-BE49-F238E27FC236}">
                <a16:creationId xmlns:a16="http://schemas.microsoft.com/office/drawing/2014/main" id="{4E0A7CDF-54E0-462F-B816-2EE2453DF0B3}"/>
              </a:ext>
            </a:extLst>
          </p:cNvPr>
          <p:cNvSpPr>
            <a:spLocks noGrp="1"/>
          </p:cNvSpPr>
          <p:nvPr>
            <p:ph type="body" sz="quarter" idx="26"/>
          </p:nvPr>
        </p:nvSpPr>
        <p:spPr/>
        <p:txBody>
          <a:bodyPr/>
          <a:lstStyle/>
          <a:p>
            <a:endParaRPr lang="es-ES"/>
          </a:p>
        </p:txBody>
      </p:sp>
      <p:sp>
        <p:nvSpPr>
          <p:cNvPr id="12" name="Marcador de texto 11">
            <a:extLst>
              <a:ext uri="{FF2B5EF4-FFF2-40B4-BE49-F238E27FC236}">
                <a16:creationId xmlns:a16="http://schemas.microsoft.com/office/drawing/2014/main" id="{3ED5E4A8-7A49-4432-B138-08D69823FF75}"/>
              </a:ext>
            </a:extLst>
          </p:cNvPr>
          <p:cNvSpPr>
            <a:spLocks noGrp="1"/>
          </p:cNvSpPr>
          <p:nvPr>
            <p:ph type="body" sz="quarter" idx="27"/>
          </p:nvPr>
        </p:nvSpPr>
        <p:spPr/>
        <p:txBody>
          <a:bodyPr/>
          <a:lstStyle/>
          <a:p>
            <a:endParaRPr lang="es-ES" dirty="0"/>
          </a:p>
        </p:txBody>
      </p:sp>
      <p:sp>
        <p:nvSpPr>
          <p:cNvPr id="13" name="Marcador de texto 12">
            <a:extLst>
              <a:ext uri="{FF2B5EF4-FFF2-40B4-BE49-F238E27FC236}">
                <a16:creationId xmlns:a16="http://schemas.microsoft.com/office/drawing/2014/main" id="{3D2DBFBA-7CC4-4E41-A712-F006B00901EF}"/>
              </a:ext>
            </a:extLst>
          </p:cNvPr>
          <p:cNvSpPr>
            <a:spLocks noGrp="1"/>
          </p:cNvSpPr>
          <p:nvPr>
            <p:ph type="body" sz="quarter" idx="28"/>
          </p:nvPr>
        </p:nvSpPr>
        <p:spPr/>
        <p:txBody>
          <a:bodyPr/>
          <a:lstStyle/>
          <a:p>
            <a:endParaRPr lang="es-ES"/>
          </a:p>
        </p:txBody>
      </p:sp>
      <p:sp>
        <p:nvSpPr>
          <p:cNvPr id="14" name="Marcador de texto 13">
            <a:extLst>
              <a:ext uri="{FF2B5EF4-FFF2-40B4-BE49-F238E27FC236}">
                <a16:creationId xmlns:a16="http://schemas.microsoft.com/office/drawing/2014/main" id="{44BB511D-CB43-4D60-974E-DD13323F39EA}"/>
              </a:ext>
            </a:extLst>
          </p:cNvPr>
          <p:cNvSpPr>
            <a:spLocks noGrp="1"/>
          </p:cNvSpPr>
          <p:nvPr>
            <p:ph type="body" sz="quarter" idx="29"/>
          </p:nvPr>
        </p:nvSpPr>
        <p:spPr/>
        <p:txBody>
          <a:bodyPr/>
          <a:lstStyle/>
          <a:p>
            <a:endParaRPr lang="es-ES"/>
          </a:p>
        </p:txBody>
      </p:sp>
    </p:spTree>
    <p:extLst>
      <p:ext uri="{BB962C8B-B14F-4D97-AF65-F5344CB8AC3E}">
        <p14:creationId xmlns:p14="http://schemas.microsoft.com/office/powerpoint/2010/main" val="236324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a:extLst>
              <a:ext uri="{FF2B5EF4-FFF2-40B4-BE49-F238E27FC236}">
                <a16:creationId xmlns:a16="http://schemas.microsoft.com/office/drawing/2014/main" id="{F7996B50-1F32-4EF7-8C06-759BD1E056F1}"/>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3" name="Marcador de número de diapositiva 2">
            <a:extLst>
              <a:ext uri="{FF2B5EF4-FFF2-40B4-BE49-F238E27FC236}">
                <a16:creationId xmlns:a16="http://schemas.microsoft.com/office/drawing/2014/main" id="{76A6F47E-43B4-4DB7-9E6E-9368A41F45FF}"/>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13</a:t>
            </a:fld>
            <a:endParaRPr lang="es-ES" dirty="0"/>
          </a:p>
        </p:txBody>
      </p:sp>
      <p:sp>
        <p:nvSpPr>
          <p:cNvPr id="8" name="Marcador de texto 7">
            <a:extLst>
              <a:ext uri="{FF2B5EF4-FFF2-40B4-BE49-F238E27FC236}">
                <a16:creationId xmlns:a16="http://schemas.microsoft.com/office/drawing/2014/main" id="{AC006396-9E47-404E-8656-E19A2B5B567D}"/>
              </a:ext>
            </a:extLst>
          </p:cNvPr>
          <p:cNvSpPr>
            <a:spLocks noGrp="1"/>
          </p:cNvSpPr>
          <p:nvPr>
            <p:ph type="body" sz="quarter" idx="13"/>
          </p:nvPr>
        </p:nvSpPr>
        <p:spPr/>
        <p:txBody>
          <a:bodyPr/>
          <a:lstStyle/>
          <a:p>
            <a:r>
              <a:rPr lang="es-ES"/>
              <a:t>Texto cita</a:t>
            </a:r>
          </a:p>
          <a:p>
            <a:pPr lvl="1"/>
            <a:r>
              <a:rPr lang="es-ES"/>
              <a:t>Autor cita</a:t>
            </a:r>
            <a:endParaRPr lang="es-ES" dirty="0"/>
          </a:p>
        </p:txBody>
      </p:sp>
    </p:spTree>
    <p:extLst>
      <p:ext uri="{BB962C8B-B14F-4D97-AF65-F5344CB8AC3E}">
        <p14:creationId xmlns:p14="http://schemas.microsoft.com/office/powerpoint/2010/main" val="254370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D71D560-5863-43A4-B818-C0D4E5E9B940}"/>
              </a:ext>
            </a:extLst>
          </p:cNvPr>
          <p:cNvSpPr>
            <a:spLocks noGrp="1"/>
          </p:cNvSpPr>
          <p:nvPr>
            <p:ph type="title"/>
          </p:nvPr>
        </p:nvSpPr>
        <p:spPr/>
        <p:txBody>
          <a:bodyPr/>
          <a:lstStyle/>
          <a:p>
            <a:endParaRPr lang="es-ES"/>
          </a:p>
        </p:txBody>
      </p:sp>
      <p:sp>
        <p:nvSpPr>
          <p:cNvPr id="3" name="Marcador de pie de página 2">
            <a:extLst>
              <a:ext uri="{FF2B5EF4-FFF2-40B4-BE49-F238E27FC236}">
                <a16:creationId xmlns:a16="http://schemas.microsoft.com/office/drawing/2014/main" id="{8580349C-8042-4769-A6DC-8600E2AC0465}"/>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4" name="Marcador de número de diapositiva 3">
            <a:extLst>
              <a:ext uri="{FF2B5EF4-FFF2-40B4-BE49-F238E27FC236}">
                <a16:creationId xmlns:a16="http://schemas.microsoft.com/office/drawing/2014/main" id="{E35B060A-2B7C-4836-BA42-F9CFCACD4388}"/>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14</a:t>
            </a:fld>
            <a:endParaRPr lang="es-ES" dirty="0"/>
          </a:p>
        </p:txBody>
      </p:sp>
      <p:sp>
        <p:nvSpPr>
          <p:cNvPr id="7" name="Marcador de texto 6">
            <a:extLst>
              <a:ext uri="{FF2B5EF4-FFF2-40B4-BE49-F238E27FC236}">
                <a16:creationId xmlns:a16="http://schemas.microsoft.com/office/drawing/2014/main" id="{22170261-FD37-4D8C-B714-F63E6AFACC5D}"/>
              </a:ext>
            </a:extLst>
          </p:cNvPr>
          <p:cNvSpPr>
            <a:spLocks noGrp="1"/>
          </p:cNvSpPr>
          <p:nvPr>
            <p:ph type="body" sz="quarter" idx="13"/>
          </p:nvPr>
        </p:nvSpPr>
        <p:spPr/>
        <p:txBody>
          <a:bodyPr/>
          <a:lstStyle/>
          <a:p>
            <a:endParaRPr lang="es-ES" dirty="0"/>
          </a:p>
        </p:txBody>
      </p:sp>
      <p:sp>
        <p:nvSpPr>
          <p:cNvPr id="8" name="Marcador de texto 7">
            <a:extLst>
              <a:ext uri="{FF2B5EF4-FFF2-40B4-BE49-F238E27FC236}">
                <a16:creationId xmlns:a16="http://schemas.microsoft.com/office/drawing/2014/main" id="{5AB28185-7E0A-421B-9AC6-A039E6AE5CA4}"/>
              </a:ext>
            </a:extLst>
          </p:cNvPr>
          <p:cNvSpPr>
            <a:spLocks noGrp="1"/>
          </p:cNvSpPr>
          <p:nvPr>
            <p:ph type="body" sz="quarter" idx="14"/>
          </p:nvPr>
        </p:nvSpPr>
        <p:spPr/>
        <p:txBody>
          <a:bodyPr/>
          <a:lstStyle/>
          <a:p>
            <a:endParaRPr lang="es-ES"/>
          </a:p>
        </p:txBody>
      </p:sp>
      <p:sp>
        <p:nvSpPr>
          <p:cNvPr id="23" name="Marcador de texto 22">
            <a:extLst>
              <a:ext uri="{FF2B5EF4-FFF2-40B4-BE49-F238E27FC236}">
                <a16:creationId xmlns:a16="http://schemas.microsoft.com/office/drawing/2014/main" id="{CFD9F199-D4C6-42D1-BD80-289ABA111B86}"/>
              </a:ext>
            </a:extLst>
          </p:cNvPr>
          <p:cNvSpPr>
            <a:spLocks noGrp="1"/>
          </p:cNvSpPr>
          <p:nvPr>
            <p:ph type="body" sz="quarter" idx="15"/>
          </p:nvPr>
        </p:nvSpPr>
        <p:spPr/>
        <p:txBody>
          <a:bodyPr/>
          <a:lstStyle/>
          <a:p>
            <a:endParaRPr lang="es-ES"/>
          </a:p>
        </p:txBody>
      </p:sp>
      <p:sp>
        <p:nvSpPr>
          <p:cNvPr id="24" name="Marcador de texto 23">
            <a:extLst>
              <a:ext uri="{FF2B5EF4-FFF2-40B4-BE49-F238E27FC236}">
                <a16:creationId xmlns:a16="http://schemas.microsoft.com/office/drawing/2014/main" id="{44E0A96F-DC82-4BF8-B360-0144645A5ED5}"/>
              </a:ext>
            </a:extLst>
          </p:cNvPr>
          <p:cNvSpPr>
            <a:spLocks noGrp="1"/>
          </p:cNvSpPr>
          <p:nvPr>
            <p:ph type="body" sz="quarter" idx="16"/>
          </p:nvPr>
        </p:nvSpPr>
        <p:spPr/>
        <p:txBody>
          <a:bodyPr/>
          <a:lstStyle/>
          <a:p>
            <a:endParaRPr lang="es-ES"/>
          </a:p>
        </p:txBody>
      </p:sp>
      <p:sp>
        <p:nvSpPr>
          <p:cNvPr id="25" name="Marcador de texto 24">
            <a:extLst>
              <a:ext uri="{FF2B5EF4-FFF2-40B4-BE49-F238E27FC236}">
                <a16:creationId xmlns:a16="http://schemas.microsoft.com/office/drawing/2014/main" id="{C957188A-108B-4320-A7BD-55C93B70C8C6}"/>
              </a:ext>
            </a:extLst>
          </p:cNvPr>
          <p:cNvSpPr>
            <a:spLocks noGrp="1"/>
          </p:cNvSpPr>
          <p:nvPr>
            <p:ph type="body" sz="quarter" idx="17"/>
          </p:nvPr>
        </p:nvSpPr>
        <p:spPr/>
        <p:txBody>
          <a:bodyPr/>
          <a:lstStyle/>
          <a:p>
            <a:endParaRPr lang="es-ES"/>
          </a:p>
        </p:txBody>
      </p:sp>
      <p:sp>
        <p:nvSpPr>
          <p:cNvPr id="26" name="Marcador de texto 25">
            <a:extLst>
              <a:ext uri="{FF2B5EF4-FFF2-40B4-BE49-F238E27FC236}">
                <a16:creationId xmlns:a16="http://schemas.microsoft.com/office/drawing/2014/main" id="{BD2DFA14-D6E9-4C72-AB6C-6DC12F255C69}"/>
              </a:ext>
            </a:extLst>
          </p:cNvPr>
          <p:cNvSpPr>
            <a:spLocks noGrp="1"/>
          </p:cNvSpPr>
          <p:nvPr>
            <p:ph type="body" sz="quarter" idx="18"/>
          </p:nvPr>
        </p:nvSpPr>
        <p:spPr/>
        <p:txBody>
          <a:bodyPr/>
          <a:lstStyle/>
          <a:p>
            <a:endParaRPr lang="es-ES"/>
          </a:p>
        </p:txBody>
      </p:sp>
      <p:sp>
        <p:nvSpPr>
          <p:cNvPr id="27" name="Marcador de texto 26">
            <a:extLst>
              <a:ext uri="{FF2B5EF4-FFF2-40B4-BE49-F238E27FC236}">
                <a16:creationId xmlns:a16="http://schemas.microsoft.com/office/drawing/2014/main" id="{CFDAE718-3D07-464F-B814-5D230F9B5767}"/>
              </a:ext>
            </a:extLst>
          </p:cNvPr>
          <p:cNvSpPr>
            <a:spLocks noGrp="1"/>
          </p:cNvSpPr>
          <p:nvPr>
            <p:ph type="body" sz="quarter" idx="19"/>
          </p:nvPr>
        </p:nvSpPr>
        <p:spPr/>
        <p:txBody>
          <a:bodyPr/>
          <a:lstStyle/>
          <a:p>
            <a:endParaRPr lang="es-ES"/>
          </a:p>
        </p:txBody>
      </p:sp>
      <p:sp>
        <p:nvSpPr>
          <p:cNvPr id="28" name="Marcador de texto 27">
            <a:extLst>
              <a:ext uri="{FF2B5EF4-FFF2-40B4-BE49-F238E27FC236}">
                <a16:creationId xmlns:a16="http://schemas.microsoft.com/office/drawing/2014/main" id="{AA117757-0CB4-4632-A8AC-59DFDD3754F9}"/>
              </a:ext>
            </a:extLst>
          </p:cNvPr>
          <p:cNvSpPr>
            <a:spLocks noGrp="1"/>
          </p:cNvSpPr>
          <p:nvPr>
            <p:ph type="body" sz="quarter" idx="20"/>
          </p:nvPr>
        </p:nvSpPr>
        <p:spPr/>
        <p:txBody>
          <a:bodyPr/>
          <a:lstStyle/>
          <a:p>
            <a:endParaRPr lang="es-ES"/>
          </a:p>
        </p:txBody>
      </p:sp>
      <p:sp>
        <p:nvSpPr>
          <p:cNvPr id="29" name="Marcador de texto 28">
            <a:extLst>
              <a:ext uri="{FF2B5EF4-FFF2-40B4-BE49-F238E27FC236}">
                <a16:creationId xmlns:a16="http://schemas.microsoft.com/office/drawing/2014/main" id="{F335D74F-A26D-49FA-89F8-C32AE030B6F0}"/>
              </a:ext>
            </a:extLst>
          </p:cNvPr>
          <p:cNvSpPr>
            <a:spLocks noGrp="1"/>
          </p:cNvSpPr>
          <p:nvPr>
            <p:ph type="body" sz="quarter" idx="21"/>
          </p:nvPr>
        </p:nvSpPr>
        <p:spPr/>
        <p:txBody>
          <a:bodyPr/>
          <a:lstStyle/>
          <a:p>
            <a:endParaRPr lang="es-ES"/>
          </a:p>
        </p:txBody>
      </p:sp>
      <p:sp>
        <p:nvSpPr>
          <p:cNvPr id="30" name="Marcador de texto 29">
            <a:extLst>
              <a:ext uri="{FF2B5EF4-FFF2-40B4-BE49-F238E27FC236}">
                <a16:creationId xmlns:a16="http://schemas.microsoft.com/office/drawing/2014/main" id="{E098A07B-7339-4899-A8D0-C2577C8D1165}"/>
              </a:ext>
            </a:extLst>
          </p:cNvPr>
          <p:cNvSpPr>
            <a:spLocks noGrp="1"/>
          </p:cNvSpPr>
          <p:nvPr>
            <p:ph type="body" sz="quarter" idx="22"/>
          </p:nvPr>
        </p:nvSpPr>
        <p:spPr/>
        <p:txBody>
          <a:bodyPr/>
          <a:lstStyle/>
          <a:p>
            <a:endParaRPr lang="es-ES"/>
          </a:p>
        </p:txBody>
      </p:sp>
      <p:sp>
        <p:nvSpPr>
          <p:cNvPr id="31" name="Marcador de texto 30">
            <a:extLst>
              <a:ext uri="{FF2B5EF4-FFF2-40B4-BE49-F238E27FC236}">
                <a16:creationId xmlns:a16="http://schemas.microsoft.com/office/drawing/2014/main" id="{C5504CC9-59F4-499E-BE2D-83821B67661B}"/>
              </a:ext>
            </a:extLst>
          </p:cNvPr>
          <p:cNvSpPr>
            <a:spLocks noGrp="1"/>
          </p:cNvSpPr>
          <p:nvPr>
            <p:ph type="body" sz="quarter" idx="23"/>
          </p:nvPr>
        </p:nvSpPr>
        <p:spPr/>
        <p:txBody>
          <a:bodyPr/>
          <a:lstStyle/>
          <a:p>
            <a:endParaRPr lang="es-ES"/>
          </a:p>
        </p:txBody>
      </p:sp>
      <p:sp>
        <p:nvSpPr>
          <p:cNvPr id="32" name="Marcador de texto 31">
            <a:extLst>
              <a:ext uri="{FF2B5EF4-FFF2-40B4-BE49-F238E27FC236}">
                <a16:creationId xmlns:a16="http://schemas.microsoft.com/office/drawing/2014/main" id="{C77D1633-2714-44AD-B683-1563321DDD0B}"/>
              </a:ext>
            </a:extLst>
          </p:cNvPr>
          <p:cNvSpPr>
            <a:spLocks noGrp="1"/>
          </p:cNvSpPr>
          <p:nvPr>
            <p:ph type="body" sz="quarter" idx="24"/>
          </p:nvPr>
        </p:nvSpPr>
        <p:spPr/>
        <p:txBody>
          <a:bodyPr/>
          <a:lstStyle/>
          <a:p>
            <a:endParaRPr lang="es-ES"/>
          </a:p>
        </p:txBody>
      </p:sp>
      <p:sp>
        <p:nvSpPr>
          <p:cNvPr id="33" name="Marcador de texto 32">
            <a:extLst>
              <a:ext uri="{FF2B5EF4-FFF2-40B4-BE49-F238E27FC236}">
                <a16:creationId xmlns:a16="http://schemas.microsoft.com/office/drawing/2014/main" id="{62E6930A-89A0-44D0-8201-3DDB09597003}"/>
              </a:ext>
            </a:extLst>
          </p:cNvPr>
          <p:cNvSpPr>
            <a:spLocks noGrp="1"/>
          </p:cNvSpPr>
          <p:nvPr>
            <p:ph type="body" sz="quarter" idx="25"/>
          </p:nvPr>
        </p:nvSpPr>
        <p:spPr/>
        <p:txBody>
          <a:bodyPr/>
          <a:lstStyle/>
          <a:p>
            <a:endParaRPr lang="es-ES"/>
          </a:p>
        </p:txBody>
      </p:sp>
      <p:sp>
        <p:nvSpPr>
          <p:cNvPr id="34" name="Marcador de texto 33">
            <a:extLst>
              <a:ext uri="{FF2B5EF4-FFF2-40B4-BE49-F238E27FC236}">
                <a16:creationId xmlns:a16="http://schemas.microsoft.com/office/drawing/2014/main" id="{0CD1C876-93ED-4AB3-8BB4-96D4C1008543}"/>
              </a:ext>
            </a:extLst>
          </p:cNvPr>
          <p:cNvSpPr>
            <a:spLocks noGrp="1"/>
          </p:cNvSpPr>
          <p:nvPr>
            <p:ph type="body" sz="quarter" idx="26"/>
          </p:nvPr>
        </p:nvSpPr>
        <p:spPr/>
        <p:txBody>
          <a:bodyPr/>
          <a:lstStyle/>
          <a:p>
            <a:endParaRPr lang="es-ES" dirty="0"/>
          </a:p>
        </p:txBody>
      </p:sp>
    </p:spTree>
    <p:extLst>
      <p:ext uri="{BB962C8B-B14F-4D97-AF65-F5344CB8AC3E}">
        <p14:creationId xmlns:p14="http://schemas.microsoft.com/office/powerpoint/2010/main" val="381220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F0EE06-62C4-4379-B1CC-A767533B4F6A}"/>
              </a:ext>
            </a:extLst>
          </p:cNvPr>
          <p:cNvSpPr>
            <a:spLocks noGrp="1"/>
          </p:cNvSpPr>
          <p:nvPr>
            <p:ph type="title"/>
          </p:nvPr>
        </p:nvSpPr>
        <p:spPr/>
        <p:txBody>
          <a:bodyPr/>
          <a:lstStyle/>
          <a:p>
            <a:r>
              <a:rPr lang="es-ES"/>
              <a:t>00.Titular en documento</a:t>
            </a:r>
            <a:endParaRPr lang="es-ES" dirty="0"/>
          </a:p>
        </p:txBody>
      </p:sp>
      <p:sp>
        <p:nvSpPr>
          <p:cNvPr id="7" name="Marcador de pie de página 6">
            <a:extLst>
              <a:ext uri="{FF2B5EF4-FFF2-40B4-BE49-F238E27FC236}">
                <a16:creationId xmlns:a16="http://schemas.microsoft.com/office/drawing/2014/main" id="{A20A7D51-D356-45DC-AFDD-BFF046C5F18E}"/>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3" name="Marcador de número de diapositiva 2">
            <a:extLst>
              <a:ext uri="{FF2B5EF4-FFF2-40B4-BE49-F238E27FC236}">
                <a16:creationId xmlns:a16="http://schemas.microsoft.com/office/drawing/2014/main" id="{76A6F47E-43B4-4DB7-9E6E-9368A41F45FF}"/>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15</a:t>
            </a:fld>
            <a:endParaRPr lang="es-ES" dirty="0"/>
          </a:p>
        </p:txBody>
      </p:sp>
      <p:sp>
        <p:nvSpPr>
          <p:cNvPr id="46" name="Marcador de gráfico 38">
            <a:extLst>
              <a:ext uri="{FF2B5EF4-FFF2-40B4-BE49-F238E27FC236}">
                <a16:creationId xmlns:a16="http://schemas.microsoft.com/office/drawing/2014/main" id="{06CBA8E4-2CF6-4DE7-B5B6-E63F6E264D49}"/>
              </a:ext>
            </a:extLst>
          </p:cNvPr>
          <p:cNvSpPr txBox="1">
            <a:spLocks/>
          </p:cNvSpPr>
          <p:nvPr/>
        </p:nvSpPr>
        <p:spPr>
          <a:xfrm>
            <a:off x="4494103" y="1955034"/>
            <a:ext cx="3187700" cy="3417066"/>
          </a:xfrm>
          <a:prstGeom prst="rect">
            <a:avLst/>
          </a:prstGeom>
        </p:spPr>
      </p:sp>
      <p:sp>
        <p:nvSpPr>
          <p:cNvPr id="47" name="Marcador de gráfico 38">
            <a:extLst>
              <a:ext uri="{FF2B5EF4-FFF2-40B4-BE49-F238E27FC236}">
                <a16:creationId xmlns:a16="http://schemas.microsoft.com/office/drawing/2014/main" id="{7BCB4ED6-A0E7-450E-834D-155C395E07F6}"/>
              </a:ext>
            </a:extLst>
          </p:cNvPr>
          <p:cNvSpPr txBox="1">
            <a:spLocks/>
          </p:cNvSpPr>
          <p:nvPr/>
        </p:nvSpPr>
        <p:spPr>
          <a:xfrm>
            <a:off x="7846903" y="1955034"/>
            <a:ext cx="3187700" cy="3417066"/>
          </a:xfrm>
          <a:prstGeom prst="rect">
            <a:avLst/>
          </a:prstGeom>
        </p:spPr>
      </p:sp>
      <p:sp>
        <p:nvSpPr>
          <p:cNvPr id="48" name="Marcador de gráfico 38">
            <a:extLst>
              <a:ext uri="{FF2B5EF4-FFF2-40B4-BE49-F238E27FC236}">
                <a16:creationId xmlns:a16="http://schemas.microsoft.com/office/drawing/2014/main" id="{33E08449-3531-490E-AEC6-5E22D53358BA}"/>
              </a:ext>
            </a:extLst>
          </p:cNvPr>
          <p:cNvSpPr txBox="1">
            <a:spLocks/>
          </p:cNvSpPr>
          <p:nvPr/>
        </p:nvSpPr>
        <p:spPr>
          <a:xfrm>
            <a:off x="4470181" y="1955034"/>
            <a:ext cx="3187700" cy="3417066"/>
          </a:xfrm>
          <a:prstGeom prst="rect">
            <a:avLst/>
          </a:prstGeom>
        </p:spPr>
      </p:sp>
      <p:graphicFrame>
        <p:nvGraphicFramePr>
          <p:cNvPr id="10" name="Marcador de gráfico 9">
            <a:extLst>
              <a:ext uri="{FF2B5EF4-FFF2-40B4-BE49-F238E27FC236}">
                <a16:creationId xmlns:a16="http://schemas.microsoft.com/office/drawing/2014/main" id="{4B9239CA-F542-4A7D-A03B-6855173C0393}"/>
              </a:ext>
            </a:extLst>
          </p:cNvPr>
          <p:cNvGraphicFramePr>
            <a:graphicFrameLocks noGrp="1"/>
          </p:cNvGraphicFramePr>
          <p:nvPr>
            <p:ph type="chart" sz="quarter" idx="13"/>
            <p:extLst>
              <p:ext uri="{D42A27DB-BD31-4B8C-83A1-F6EECF244321}">
                <p14:modId xmlns:p14="http://schemas.microsoft.com/office/powerpoint/2010/main" val="3606441679"/>
              </p:ext>
            </p:extLst>
          </p:nvPr>
        </p:nvGraphicFramePr>
        <p:xfrm>
          <a:off x="1027113" y="1955800"/>
          <a:ext cx="3187700" cy="37623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Marcador de gráfico 9">
            <a:extLst>
              <a:ext uri="{FF2B5EF4-FFF2-40B4-BE49-F238E27FC236}">
                <a16:creationId xmlns:a16="http://schemas.microsoft.com/office/drawing/2014/main" id="{E091B5C4-93F7-4C24-9F41-60F90C56F3B2}"/>
              </a:ext>
            </a:extLst>
          </p:cNvPr>
          <p:cNvGraphicFramePr>
            <a:graphicFrameLocks noGrp="1"/>
          </p:cNvGraphicFramePr>
          <p:nvPr>
            <p:ph type="chart" sz="quarter" idx="14"/>
            <p:extLst>
              <p:ext uri="{D42A27DB-BD31-4B8C-83A1-F6EECF244321}">
                <p14:modId xmlns:p14="http://schemas.microsoft.com/office/powerpoint/2010/main" val="2586073662"/>
              </p:ext>
            </p:extLst>
          </p:nvPr>
        </p:nvGraphicFramePr>
        <p:xfrm>
          <a:off x="4548188" y="1955800"/>
          <a:ext cx="3187700" cy="37623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Marcador de gráfico 9">
            <a:extLst>
              <a:ext uri="{FF2B5EF4-FFF2-40B4-BE49-F238E27FC236}">
                <a16:creationId xmlns:a16="http://schemas.microsoft.com/office/drawing/2014/main" id="{990B9D14-55EB-4279-8428-8E7E073519DA}"/>
              </a:ext>
            </a:extLst>
          </p:cNvPr>
          <p:cNvGraphicFramePr>
            <a:graphicFrameLocks noGrp="1"/>
          </p:cNvGraphicFramePr>
          <p:nvPr>
            <p:ph type="chart" sz="quarter" idx="15"/>
            <p:extLst>
              <p:ext uri="{D42A27DB-BD31-4B8C-83A1-F6EECF244321}">
                <p14:modId xmlns:p14="http://schemas.microsoft.com/office/powerpoint/2010/main" val="2586073662"/>
              </p:ext>
            </p:extLst>
          </p:nvPr>
        </p:nvGraphicFramePr>
        <p:xfrm>
          <a:off x="8069263" y="1955800"/>
          <a:ext cx="3187700" cy="37623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6659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F0EE06-62C4-4379-B1CC-A767533B4F6A}"/>
              </a:ext>
            </a:extLst>
          </p:cNvPr>
          <p:cNvSpPr>
            <a:spLocks noGrp="1"/>
          </p:cNvSpPr>
          <p:nvPr>
            <p:ph type="title"/>
          </p:nvPr>
        </p:nvSpPr>
        <p:spPr/>
        <p:txBody>
          <a:bodyPr/>
          <a:lstStyle/>
          <a:p>
            <a:r>
              <a:rPr lang="es-ES"/>
              <a:t>00.Titular en documento</a:t>
            </a:r>
            <a:endParaRPr lang="es-ES" dirty="0"/>
          </a:p>
        </p:txBody>
      </p:sp>
      <p:sp>
        <p:nvSpPr>
          <p:cNvPr id="7" name="Marcador de pie de página 6">
            <a:extLst>
              <a:ext uri="{FF2B5EF4-FFF2-40B4-BE49-F238E27FC236}">
                <a16:creationId xmlns:a16="http://schemas.microsoft.com/office/drawing/2014/main" id="{A20A7D51-D356-45DC-AFDD-BFF046C5F18E}"/>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3" name="Marcador de número de diapositiva 2">
            <a:extLst>
              <a:ext uri="{FF2B5EF4-FFF2-40B4-BE49-F238E27FC236}">
                <a16:creationId xmlns:a16="http://schemas.microsoft.com/office/drawing/2014/main" id="{76A6F47E-43B4-4DB7-9E6E-9368A41F45FF}"/>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16</a:t>
            </a:fld>
            <a:endParaRPr lang="es-ES" dirty="0"/>
          </a:p>
        </p:txBody>
      </p:sp>
      <p:sp>
        <p:nvSpPr>
          <p:cNvPr id="46" name="Marcador de gráfico 38">
            <a:extLst>
              <a:ext uri="{FF2B5EF4-FFF2-40B4-BE49-F238E27FC236}">
                <a16:creationId xmlns:a16="http://schemas.microsoft.com/office/drawing/2014/main" id="{06CBA8E4-2CF6-4DE7-B5B6-E63F6E264D49}"/>
              </a:ext>
            </a:extLst>
          </p:cNvPr>
          <p:cNvSpPr txBox="1">
            <a:spLocks/>
          </p:cNvSpPr>
          <p:nvPr/>
        </p:nvSpPr>
        <p:spPr>
          <a:xfrm>
            <a:off x="4494103" y="1955034"/>
            <a:ext cx="3187700" cy="3417066"/>
          </a:xfrm>
          <a:prstGeom prst="rect">
            <a:avLst/>
          </a:prstGeom>
        </p:spPr>
      </p:sp>
      <p:sp>
        <p:nvSpPr>
          <p:cNvPr id="47" name="Marcador de gráfico 38">
            <a:extLst>
              <a:ext uri="{FF2B5EF4-FFF2-40B4-BE49-F238E27FC236}">
                <a16:creationId xmlns:a16="http://schemas.microsoft.com/office/drawing/2014/main" id="{7BCB4ED6-A0E7-450E-834D-155C395E07F6}"/>
              </a:ext>
            </a:extLst>
          </p:cNvPr>
          <p:cNvSpPr txBox="1">
            <a:spLocks/>
          </p:cNvSpPr>
          <p:nvPr/>
        </p:nvSpPr>
        <p:spPr>
          <a:xfrm>
            <a:off x="7846903" y="1955034"/>
            <a:ext cx="3187700" cy="3417066"/>
          </a:xfrm>
          <a:prstGeom prst="rect">
            <a:avLst/>
          </a:prstGeom>
        </p:spPr>
      </p:sp>
      <p:sp>
        <p:nvSpPr>
          <p:cNvPr id="48" name="Marcador de gráfico 38">
            <a:extLst>
              <a:ext uri="{FF2B5EF4-FFF2-40B4-BE49-F238E27FC236}">
                <a16:creationId xmlns:a16="http://schemas.microsoft.com/office/drawing/2014/main" id="{33E08449-3531-490E-AEC6-5E22D53358BA}"/>
              </a:ext>
            </a:extLst>
          </p:cNvPr>
          <p:cNvSpPr txBox="1">
            <a:spLocks/>
          </p:cNvSpPr>
          <p:nvPr/>
        </p:nvSpPr>
        <p:spPr>
          <a:xfrm>
            <a:off x="4470181" y="1955034"/>
            <a:ext cx="3187700" cy="3417066"/>
          </a:xfrm>
          <a:prstGeom prst="rect">
            <a:avLst/>
          </a:prstGeom>
        </p:spPr>
      </p:sp>
      <p:graphicFrame>
        <p:nvGraphicFramePr>
          <p:cNvPr id="63" name="Marcador de gráfico 5">
            <a:extLst>
              <a:ext uri="{FF2B5EF4-FFF2-40B4-BE49-F238E27FC236}">
                <a16:creationId xmlns:a16="http://schemas.microsoft.com/office/drawing/2014/main" id="{05E7F9D3-2DEE-49B1-8DD7-DA20B6AA2890}"/>
              </a:ext>
            </a:extLst>
          </p:cNvPr>
          <p:cNvGraphicFramePr>
            <a:graphicFrameLocks noGrp="1"/>
          </p:cNvGraphicFramePr>
          <p:nvPr>
            <p:ph type="chart" sz="quarter" idx="13"/>
            <p:extLst>
              <p:ext uri="{D42A27DB-BD31-4B8C-83A1-F6EECF244321}">
                <p14:modId xmlns:p14="http://schemas.microsoft.com/office/powerpoint/2010/main" val="482708505"/>
              </p:ext>
            </p:extLst>
          </p:nvPr>
        </p:nvGraphicFramePr>
        <p:xfrm>
          <a:off x="1027113" y="1955800"/>
          <a:ext cx="3187700" cy="37623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5" name="Marcador de gráfico 5">
            <a:extLst>
              <a:ext uri="{FF2B5EF4-FFF2-40B4-BE49-F238E27FC236}">
                <a16:creationId xmlns:a16="http://schemas.microsoft.com/office/drawing/2014/main" id="{FB74C3E6-E653-4958-A62F-D9C1E35404FD}"/>
              </a:ext>
            </a:extLst>
          </p:cNvPr>
          <p:cNvGraphicFramePr>
            <a:graphicFrameLocks noGrp="1"/>
          </p:cNvGraphicFramePr>
          <p:nvPr>
            <p:ph type="chart" sz="quarter" idx="14"/>
            <p:extLst>
              <p:ext uri="{D42A27DB-BD31-4B8C-83A1-F6EECF244321}">
                <p14:modId xmlns:p14="http://schemas.microsoft.com/office/powerpoint/2010/main" val="3132397722"/>
              </p:ext>
            </p:extLst>
          </p:nvPr>
        </p:nvGraphicFramePr>
        <p:xfrm>
          <a:off x="4548188" y="1955800"/>
          <a:ext cx="3187700" cy="37623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6" name="Marcador de gráfico 5">
            <a:extLst>
              <a:ext uri="{FF2B5EF4-FFF2-40B4-BE49-F238E27FC236}">
                <a16:creationId xmlns:a16="http://schemas.microsoft.com/office/drawing/2014/main" id="{EB11F83F-D70D-4C51-BA4A-1D54E25F0D75}"/>
              </a:ext>
            </a:extLst>
          </p:cNvPr>
          <p:cNvGraphicFramePr>
            <a:graphicFrameLocks noGrp="1"/>
          </p:cNvGraphicFramePr>
          <p:nvPr>
            <p:ph type="chart" sz="quarter" idx="15"/>
            <p:extLst>
              <p:ext uri="{D42A27DB-BD31-4B8C-83A1-F6EECF244321}">
                <p14:modId xmlns:p14="http://schemas.microsoft.com/office/powerpoint/2010/main" val="1580334649"/>
              </p:ext>
            </p:extLst>
          </p:nvPr>
        </p:nvGraphicFramePr>
        <p:xfrm>
          <a:off x="8069263" y="1955800"/>
          <a:ext cx="3187700" cy="37623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66985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E1B4EFC-28DF-430D-BE90-99D365CD4604}"/>
              </a:ext>
            </a:extLst>
          </p:cNvPr>
          <p:cNvSpPr>
            <a:spLocks noGrp="1"/>
          </p:cNvSpPr>
          <p:nvPr>
            <p:ph type="ctrTitle"/>
          </p:nvPr>
        </p:nvSpPr>
        <p:spPr/>
        <p:txBody>
          <a:bodyPr/>
          <a:lstStyle/>
          <a:p>
            <a:r>
              <a:rPr lang="es-ES"/>
              <a:t>Texto cierre</a:t>
            </a:r>
            <a:endParaRPr lang="es-ES" dirty="0"/>
          </a:p>
        </p:txBody>
      </p:sp>
    </p:spTree>
    <p:extLst>
      <p:ext uri="{BB962C8B-B14F-4D97-AF65-F5344CB8AC3E}">
        <p14:creationId xmlns:p14="http://schemas.microsoft.com/office/powerpoint/2010/main" val="4216365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8E16E02-29A6-499C-ACD3-7D8DE1CFD031}"/>
              </a:ext>
            </a:extLst>
          </p:cNvPr>
          <p:cNvSpPr>
            <a:spLocks noGrp="1"/>
          </p:cNvSpPr>
          <p:nvPr>
            <p:ph type="title"/>
          </p:nvPr>
        </p:nvSpPr>
        <p:spPr/>
        <p:txBody>
          <a:bodyPr/>
          <a:lstStyle/>
          <a:p>
            <a:r>
              <a:rPr lang="es-ES"/>
              <a:t>01. Portadilla de capítulo  </a:t>
            </a:r>
            <a:endParaRPr lang="es-ES" dirty="0"/>
          </a:p>
        </p:txBody>
      </p:sp>
      <p:sp>
        <p:nvSpPr>
          <p:cNvPr id="6" name="Marcador de pie de página 5">
            <a:extLst>
              <a:ext uri="{FF2B5EF4-FFF2-40B4-BE49-F238E27FC236}">
                <a16:creationId xmlns:a16="http://schemas.microsoft.com/office/drawing/2014/main" id="{3DCC3A40-6168-43E4-8296-FA617F075DCE}"/>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4" name="Marcador de número de diapositiva 3">
            <a:extLst>
              <a:ext uri="{FF2B5EF4-FFF2-40B4-BE49-F238E27FC236}">
                <a16:creationId xmlns:a16="http://schemas.microsoft.com/office/drawing/2014/main" id="{EADC6785-549B-4257-913F-DFB92C4DCF6E}"/>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18</a:t>
            </a:fld>
            <a:endParaRPr lang="es-ES" dirty="0"/>
          </a:p>
        </p:txBody>
      </p:sp>
    </p:spTree>
    <p:extLst>
      <p:ext uri="{BB962C8B-B14F-4D97-AF65-F5344CB8AC3E}">
        <p14:creationId xmlns:p14="http://schemas.microsoft.com/office/powerpoint/2010/main" val="3061191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EDDBD3-01C8-4272-BC07-C86D892F6B2F}"/>
              </a:ext>
            </a:extLst>
          </p:cNvPr>
          <p:cNvSpPr>
            <a:spLocks noGrp="1"/>
          </p:cNvSpPr>
          <p:nvPr>
            <p:ph type="title"/>
          </p:nvPr>
        </p:nvSpPr>
        <p:spPr/>
        <p:txBody>
          <a:bodyPr>
            <a:normAutofit/>
          </a:bodyPr>
          <a:lstStyle/>
          <a:p>
            <a:r>
              <a:rPr lang="es-ES" dirty="0"/>
              <a:t>00.Titular en documento</a:t>
            </a:r>
          </a:p>
        </p:txBody>
      </p:sp>
      <p:sp>
        <p:nvSpPr>
          <p:cNvPr id="4" name="Marcador de número de diapositiva 3">
            <a:extLst>
              <a:ext uri="{FF2B5EF4-FFF2-40B4-BE49-F238E27FC236}">
                <a16:creationId xmlns:a16="http://schemas.microsoft.com/office/drawing/2014/main" id="{6546BE62-C131-41A1-8308-FE59FBFDEBF6}"/>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19</a:t>
            </a:fld>
            <a:endParaRPr lang="es-ES" dirty="0"/>
          </a:p>
        </p:txBody>
      </p:sp>
      <p:sp>
        <p:nvSpPr>
          <p:cNvPr id="3" name="Marcador de texto 2">
            <a:extLst>
              <a:ext uri="{FF2B5EF4-FFF2-40B4-BE49-F238E27FC236}">
                <a16:creationId xmlns:a16="http://schemas.microsoft.com/office/drawing/2014/main" id="{E329A517-D351-4DB1-8199-41BB51B7D1EB}"/>
              </a:ext>
            </a:extLst>
          </p:cNvPr>
          <p:cNvSpPr>
            <a:spLocks noGrp="1"/>
          </p:cNvSpPr>
          <p:nvPr>
            <p:ph type="body" sz="quarter" idx="14"/>
          </p:nvPr>
        </p:nvSpPr>
        <p:spPr/>
        <p:txBody>
          <a:bodyPr/>
          <a:lstStyle/>
          <a:p>
            <a:r>
              <a:rPr lang="es-ES" dirty="0"/>
              <a:t>5</a:t>
            </a:r>
          </a:p>
        </p:txBody>
      </p:sp>
      <p:sp>
        <p:nvSpPr>
          <p:cNvPr id="5" name="Marcador de texto 4">
            <a:extLst>
              <a:ext uri="{FF2B5EF4-FFF2-40B4-BE49-F238E27FC236}">
                <a16:creationId xmlns:a16="http://schemas.microsoft.com/office/drawing/2014/main" id="{980D8D48-6695-4396-BFA9-40444ECF706B}"/>
              </a:ext>
            </a:extLst>
          </p:cNvPr>
          <p:cNvSpPr>
            <a:spLocks noGrp="1"/>
          </p:cNvSpPr>
          <p:nvPr>
            <p:ph type="body" sz="quarter" idx="17"/>
          </p:nvPr>
        </p:nvSpPr>
        <p:spPr/>
        <p:txBody>
          <a:bodyPr/>
          <a:lstStyle/>
          <a:p>
            <a:r>
              <a:rPr lang="en-US" dirty="0"/>
              <a:t>Lorem Ipsum has been the industry's standard dummy text ever since the 1500s, when an unknown printer took a galley</a:t>
            </a:r>
            <a:endParaRPr lang="es-ES" dirty="0"/>
          </a:p>
        </p:txBody>
      </p:sp>
      <p:sp>
        <p:nvSpPr>
          <p:cNvPr id="6" name="Marcador de texto 5">
            <a:extLst>
              <a:ext uri="{FF2B5EF4-FFF2-40B4-BE49-F238E27FC236}">
                <a16:creationId xmlns:a16="http://schemas.microsoft.com/office/drawing/2014/main" id="{C2F3E52D-C691-452E-9B8B-49D677EBDF55}"/>
              </a:ext>
            </a:extLst>
          </p:cNvPr>
          <p:cNvSpPr>
            <a:spLocks noGrp="1"/>
          </p:cNvSpPr>
          <p:nvPr>
            <p:ph type="body" sz="quarter" idx="18"/>
          </p:nvPr>
        </p:nvSpPr>
        <p:spPr/>
        <p:txBody>
          <a:bodyPr/>
          <a:lstStyle/>
          <a:p>
            <a:r>
              <a:rPr lang="es-ES" dirty="0"/>
              <a:t>4</a:t>
            </a:r>
          </a:p>
        </p:txBody>
      </p:sp>
      <p:sp>
        <p:nvSpPr>
          <p:cNvPr id="7" name="Marcador de texto 6">
            <a:extLst>
              <a:ext uri="{FF2B5EF4-FFF2-40B4-BE49-F238E27FC236}">
                <a16:creationId xmlns:a16="http://schemas.microsoft.com/office/drawing/2014/main" id="{4FC06F63-2402-4EBE-B469-4238B09D45D1}"/>
              </a:ext>
            </a:extLst>
          </p:cNvPr>
          <p:cNvSpPr>
            <a:spLocks noGrp="1"/>
          </p:cNvSpPr>
          <p:nvPr>
            <p:ph type="body" sz="quarter" idx="19"/>
          </p:nvPr>
        </p:nvSpPr>
        <p:spPr/>
        <p:txBody>
          <a:bodyPr>
            <a:normAutofit/>
          </a:bodyPr>
          <a:lstStyle/>
          <a:p>
            <a:r>
              <a:rPr lang="en-US" dirty="0"/>
              <a:t>Lorem Ipsum has been the industry's standard dummy text ever since the 1500s, when an unknown printer took a galley</a:t>
            </a:r>
            <a:endParaRPr lang="es-ES" dirty="0"/>
          </a:p>
        </p:txBody>
      </p:sp>
      <p:sp>
        <p:nvSpPr>
          <p:cNvPr id="8" name="Marcador de pie de página 7">
            <a:extLst>
              <a:ext uri="{FF2B5EF4-FFF2-40B4-BE49-F238E27FC236}">
                <a16:creationId xmlns:a16="http://schemas.microsoft.com/office/drawing/2014/main" id="{BF08EEC6-B2CF-4C03-AF94-8AACE78C0CEF}"/>
              </a:ext>
            </a:extLst>
          </p:cNvPr>
          <p:cNvSpPr>
            <a:spLocks noGrp="1"/>
          </p:cNvSpPr>
          <p:nvPr>
            <p:ph type="ftr" sz="quarter" idx="11"/>
          </p:nvPr>
        </p:nvSpPr>
        <p:spPr/>
        <p:txBody>
          <a:bodyPr/>
          <a:lstStyle/>
          <a:p>
            <a:r>
              <a:rPr lang="es-ES"/>
              <a:t>Para modificar título del PPT, cambiar pie de página</a:t>
            </a:r>
            <a:endParaRPr lang="es-ES" dirty="0"/>
          </a:p>
        </p:txBody>
      </p:sp>
    </p:spTree>
    <p:extLst>
      <p:ext uri="{BB962C8B-B14F-4D97-AF65-F5344CB8AC3E}">
        <p14:creationId xmlns:p14="http://schemas.microsoft.com/office/powerpoint/2010/main" val="271709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99AB4-1447-43CC-9652-6D6CF62B5326}"/>
              </a:ext>
            </a:extLst>
          </p:cNvPr>
          <p:cNvSpPr>
            <a:spLocks noGrp="1"/>
          </p:cNvSpPr>
          <p:nvPr>
            <p:ph type="title"/>
          </p:nvPr>
        </p:nvSpPr>
        <p:spPr/>
        <p:txBody>
          <a:bodyPr/>
          <a:lstStyle/>
          <a:p>
            <a:r>
              <a:rPr lang="da-DK"/>
              <a:t>Índice </a:t>
            </a:r>
            <a:endParaRPr lang="es-ES" dirty="0"/>
          </a:p>
        </p:txBody>
      </p:sp>
      <p:sp>
        <p:nvSpPr>
          <p:cNvPr id="3" name="Marcador de contenido 2">
            <a:extLst>
              <a:ext uri="{FF2B5EF4-FFF2-40B4-BE49-F238E27FC236}">
                <a16:creationId xmlns:a16="http://schemas.microsoft.com/office/drawing/2014/main" id="{BFC59131-82B9-46A4-91CE-9BCD8004E74E}"/>
              </a:ext>
            </a:extLst>
          </p:cNvPr>
          <p:cNvSpPr>
            <a:spLocks noGrp="1"/>
          </p:cNvSpPr>
          <p:nvPr>
            <p:ph idx="1"/>
          </p:nvPr>
        </p:nvSpPr>
        <p:spPr/>
        <p:txBody>
          <a:bodyPr/>
          <a:lstStyle/>
          <a:p>
            <a:r>
              <a:rPr lang="es-ES"/>
              <a:t>01. Lorem ipsum mdolor sit amet  </a:t>
            </a:r>
          </a:p>
          <a:p>
            <a:r>
              <a:rPr lang="es-ES"/>
              <a:t>02. Consectetur adipiscing </a:t>
            </a:r>
          </a:p>
          <a:p>
            <a:r>
              <a:rPr lang="es-ES"/>
              <a:t>03. Donec felis enim, tincidunt ut congue vel</a:t>
            </a:r>
          </a:p>
          <a:p>
            <a:r>
              <a:rPr lang="es-ES"/>
              <a:t>04. Scelerisque nec sem</a:t>
            </a:r>
          </a:p>
          <a:p>
            <a:r>
              <a:rPr lang="es-ES"/>
              <a:t>	04.01 Curabitur ullamcorper </a:t>
            </a:r>
          </a:p>
          <a:p>
            <a:r>
              <a:rPr lang="es-ES"/>
              <a:t>	04.02 consectetur vehicula</a:t>
            </a:r>
          </a:p>
          <a:p>
            <a:r>
              <a:rPr lang="es-ES"/>
              <a:t>05. Praesent pretium, felis sodales dictum</a:t>
            </a:r>
          </a:p>
          <a:p>
            <a:r>
              <a:rPr lang="es-ES"/>
              <a:t>06. Podio aeleifendnte</a:t>
            </a:r>
            <a:endParaRPr lang="es-ES" dirty="0"/>
          </a:p>
        </p:txBody>
      </p:sp>
      <p:sp>
        <p:nvSpPr>
          <p:cNvPr id="5" name="Marcador de pie de página 4">
            <a:extLst>
              <a:ext uri="{FF2B5EF4-FFF2-40B4-BE49-F238E27FC236}">
                <a16:creationId xmlns:a16="http://schemas.microsoft.com/office/drawing/2014/main" id="{F08F0F06-5343-442E-BD7F-E21F2BACEDAA}"/>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4" name="Marcador de número de diapositiva 3">
            <a:extLst>
              <a:ext uri="{FF2B5EF4-FFF2-40B4-BE49-F238E27FC236}">
                <a16:creationId xmlns:a16="http://schemas.microsoft.com/office/drawing/2014/main" id="{D0706DC4-6B80-4453-9101-0407565F57CA}"/>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2</a:t>
            </a:fld>
            <a:endParaRPr lang="es-ES" dirty="0"/>
          </a:p>
        </p:txBody>
      </p:sp>
      <p:sp>
        <p:nvSpPr>
          <p:cNvPr id="6" name="Rectángulo 5">
            <a:extLst>
              <a:ext uri="{FF2B5EF4-FFF2-40B4-BE49-F238E27FC236}">
                <a16:creationId xmlns:a16="http://schemas.microsoft.com/office/drawing/2014/main" id="{D5939E5C-D543-4FFC-B886-30BC0293B508}"/>
              </a:ext>
            </a:extLst>
          </p:cNvPr>
          <p:cNvSpPr/>
          <p:nvPr/>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8315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F0EE06-62C4-4379-B1CC-A767533B4F6A}"/>
              </a:ext>
            </a:extLst>
          </p:cNvPr>
          <p:cNvSpPr>
            <a:spLocks noGrp="1"/>
          </p:cNvSpPr>
          <p:nvPr>
            <p:ph type="title"/>
          </p:nvPr>
        </p:nvSpPr>
        <p:spPr/>
        <p:txBody>
          <a:bodyPr/>
          <a:lstStyle/>
          <a:p>
            <a:r>
              <a:rPr lang="es-ES"/>
              <a:t>00.Titular en documento</a:t>
            </a:r>
            <a:endParaRPr lang="es-ES" dirty="0"/>
          </a:p>
        </p:txBody>
      </p:sp>
      <p:sp>
        <p:nvSpPr>
          <p:cNvPr id="7" name="Marcador de pie de página 6">
            <a:extLst>
              <a:ext uri="{FF2B5EF4-FFF2-40B4-BE49-F238E27FC236}">
                <a16:creationId xmlns:a16="http://schemas.microsoft.com/office/drawing/2014/main" id="{A20A7D51-D356-45DC-AFDD-BFF046C5F18E}"/>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3" name="Marcador de número de diapositiva 2">
            <a:extLst>
              <a:ext uri="{FF2B5EF4-FFF2-40B4-BE49-F238E27FC236}">
                <a16:creationId xmlns:a16="http://schemas.microsoft.com/office/drawing/2014/main" id="{76A6F47E-43B4-4DB7-9E6E-9368A41F45FF}"/>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20</a:t>
            </a:fld>
            <a:endParaRPr lang="es-ES" dirty="0"/>
          </a:p>
        </p:txBody>
      </p:sp>
      <p:graphicFrame>
        <p:nvGraphicFramePr>
          <p:cNvPr id="8" name="Marcador de gráfico 5">
            <a:extLst>
              <a:ext uri="{FF2B5EF4-FFF2-40B4-BE49-F238E27FC236}">
                <a16:creationId xmlns:a16="http://schemas.microsoft.com/office/drawing/2014/main" id="{462D700A-1446-4AA4-9763-E97673555546}"/>
              </a:ext>
            </a:extLst>
          </p:cNvPr>
          <p:cNvGraphicFramePr>
            <a:graphicFrameLocks noGrp="1"/>
          </p:cNvGraphicFramePr>
          <p:nvPr>
            <p:ph type="chart" sz="quarter" idx="13"/>
            <p:extLst>
              <p:ext uri="{D42A27DB-BD31-4B8C-83A1-F6EECF244321}">
                <p14:modId xmlns:p14="http://schemas.microsoft.com/office/powerpoint/2010/main" val="3276629796"/>
              </p:ext>
            </p:extLst>
          </p:nvPr>
        </p:nvGraphicFramePr>
        <p:xfrm>
          <a:off x="1027113" y="1955800"/>
          <a:ext cx="3187700" cy="37623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Marcador de gráfico 9">
            <a:extLst>
              <a:ext uri="{FF2B5EF4-FFF2-40B4-BE49-F238E27FC236}">
                <a16:creationId xmlns:a16="http://schemas.microsoft.com/office/drawing/2014/main" id="{BF3E2F26-541B-4203-9BC4-0DCD698AEB3A}"/>
              </a:ext>
            </a:extLst>
          </p:cNvPr>
          <p:cNvGraphicFramePr>
            <a:graphicFrameLocks noGrp="1"/>
          </p:cNvGraphicFramePr>
          <p:nvPr>
            <p:ph type="chart" sz="quarter" idx="14"/>
            <p:extLst>
              <p:ext uri="{D42A27DB-BD31-4B8C-83A1-F6EECF244321}">
                <p14:modId xmlns:p14="http://schemas.microsoft.com/office/powerpoint/2010/main" val="3907324404"/>
              </p:ext>
            </p:extLst>
          </p:nvPr>
        </p:nvGraphicFramePr>
        <p:xfrm>
          <a:off x="4548188" y="1955800"/>
          <a:ext cx="3187700" cy="37623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Marcador de gráfico 5">
            <a:extLst>
              <a:ext uri="{FF2B5EF4-FFF2-40B4-BE49-F238E27FC236}">
                <a16:creationId xmlns:a16="http://schemas.microsoft.com/office/drawing/2014/main" id="{182C4F0C-F808-4F39-8DE7-4530096A5130}"/>
              </a:ext>
            </a:extLst>
          </p:cNvPr>
          <p:cNvGraphicFramePr>
            <a:graphicFrameLocks noGrp="1"/>
          </p:cNvGraphicFramePr>
          <p:nvPr>
            <p:ph type="chart" sz="quarter" idx="15"/>
            <p:extLst>
              <p:ext uri="{D42A27DB-BD31-4B8C-83A1-F6EECF244321}">
                <p14:modId xmlns:p14="http://schemas.microsoft.com/office/powerpoint/2010/main" val="577751576"/>
              </p:ext>
            </p:extLst>
          </p:nvPr>
        </p:nvGraphicFramePr>
        <p:xfrm>
          <a:off x="8069263" y="1955800"/>
          <a:ext cx="3187700" cy="37623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4404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C0813-E0D5-4E47-A049-E3A30C5CA2D9}"/>
              </a:ext>
            </a:extLst>
          </p:cNvPr>
          <p:cNvSpPr>
            <a:spLocks noGrp="1"/>
          </p:cNvSpPr>
          <p:nvPr>
            <p:ph type="title"/>
          </p:nvPr>
        </p:nvSpPr>
        <p:spPr/>
        <p:txBody>
          <a:bodyPr/>
          <a:lstStyle/>
          <a:p>
            <a:r>
              <a:rPr lang="es-ES" dirty="0"/>
              <a:t>01. Portadilla de capítulo </a:t>
            </a:r>
          </a:p>
        </p:txBody>
      </p:sp>
      <p:sp>
        <p:nvSpPr>
          <p:cNvPr id="4" name="Marcador de número de diapositiva 3">
            <a:extLst>
              <a:ext uri="{FF2B5EF4-FFF2-40B4-BE49-F238E27FC236}">
                <a16:creationId xmlns:a16="http://schemas.microsoft.com/office/drawing/2014/main" id="{EADC6785-549B-4257-913F-DFB92C4DCF6E}"/>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3</a:t>
            </a:fld>
            <a:endParaRPr lang="es-ES" dirty="0"/>
          </a:p>
        </p:txBody>
      </p:sp>
      <p:sp>
        <p:nvSpPr>
          <p:cNvPr id="3" name="Marcador de pie de página 2">
            <a:extLst>
              <a:ext uri="{FF2B5EF4-FFF2-40B4-BE49-F238E27FC236}">
                <a16:creationId xmlns:a16="http://schemas.microsoft.com/office/drawing/2014/main" id="{7BF53983-6949-4976-9D64-8ACF7EA97803}"/>
              </a:ext>
            </a:extLst>
          </p:cNvPr>
          <p:cNvSpPr>
            <a:spLocks noGrp="1"/>
          </p:cNvSpPr>
          <p:nvPr>
            <p:ph type="ftr" sz="quarter" idx="11"/>
          </p:nvPr>
        </p:nvSpPr>
        <p:spPr/>
        <p:txBody>
          <a:bodyPr/>
          <a:lstStyle/>
          <a:p>
            <a:r>
              <a:rPr lang="es-ES"/>
              <a:t>Para modificar título del PPT, cambiar pie de página</a:t>
            </a:r>
            <a:endParaRPr lang="es-ES" dirty="0"/>
          </a:p>
        </p:txBody>
      </p:sp>
    </p:spTree>
    <p:extLst>
      <p:ext uri="{BB962C8B-B14F-4D97-AF65-F5344CB8AC3E}">
        <p14:creationId xmlns:p14="http://schemas.microsoft.com/office/powerpoint/2010/main" val="13359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6A72BCE-EB7A-416D-B8DA-B9716A586066}"/>
              </a:ext>
            </a:extLst>
          </p:cNvPr>
          <p:cNvSpPr>
            <a:spLocks noGrp="1"/>
          </p:cNvSpPr>
          <p:nvPr>
            <p:ph type="title"/>
          </p:nvPr>
        </p:nvSpPr>
        <p:spPr/>
        <p:txBody>
          <a:bodyPr/>
          <a:lstStyle/>
          <a:p>
            <a:r>
              <a:rPr lang="es-ES" dirty="0"/>
              <a:t>01. Portadilla de capítulo </a:t>
            </a:r>
          </a:p>
        </p:txBody>
      </p:sp>
      <p:sp>
        <p:nvSpPr>
          <p:cNvPr id="4" name="Marcador de número de diapositiva 3">
            <a:extLst>
              <a:ext uri="{FF2B5EF4-FFF2-40B4-BE49-F238E27FC236}">
                <a16:creationId xmlns:a16="http://schemas.microsoft.com/office/drawing/2014/main" id="{EADC6785-549B-4257-913F-DFB92C4DCF6E}"/>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4</a:t>
            </a:fld>
            <a:endParaRPr lang="es-ES" dirty="0"/>
          </a:p>
        </p:txBody>
      </p:sp>
      <p:sp>
        <p:nvSpPr>
          <p:cNvPr id="6" name="Marcador de pie de página 5">
            <a:extLst>
              <a:ext uri="{FF2B5EF4-FFF2-40B4-BE49-F238E27FC236}">
                <a16:creationId xmlns:a16="http://schemas.microsoft.com/office/drawing/2014/main" id="{612D6FC7-EAE5-451C-AF81-7E7081F7D902}"/>
              </a:ext>
            </a:extLst>
          </p:cNvPr>
          <p:cNvSpPr>
            <a:spLocks noGrp="1"/>
          </p:cNvSpPr>
          <p:nvPr>
            <p:ph type="ftr" sz="quarter" idx="11"/>
          </p:nvPr>
        </p:nvSpPr>
        <p:spPr/>
        <p:txBody>
          <a:bodyPr/>
          <a:lstStyle/>
          <a:p>
            <a:r>
              <a:rPr lang="es-ES"/>
              <a:t>Para modificar título del PPT, cambiar pie de página</a:t>
            </a:r>
            <a:endParaRPr lang="es-ES" dirty="0"/>
          </a:p>
        </p:txBody>
      </p:sp>
    </p:spTree>
    <p:extLst>
      <p:ext uri="{BB962C8B-B14F-4D97-AF65-F5344CB8AC3E}">
        <p14:creationId xmlns:p14="http://schemas.microsoft.com/office/powerpoint/2010/main" val="78891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C17FC-4A20-4F65-8ACC-6FE9AD341598}"/>
              </a:ext>
            </a:extLst>
          </p:cNvPr>
          <p:cNvSpPr>
            <a:spLocks noGrp="1"/>
          </p:cNvSpPr>
          <p:nvPr>
            <p:ph type="title"/>
          </p:nvPr>
        </p:nvSpPr>
        <p:spPr/>
        <p:txBody>
          <a:bodyPr/>
          <a:lstStyle/>
          <a:p>
            <a:r>
              <a:rPr lang="es-ES" dirty="0"/>
              <a:t>01. Portadilla de capítulo </a:t>
            </a:r>
          </a:p>
        </p:txBody>
      </p:sp>
      <p:sp>
        <p:nvSpPr>
          <p:cNvPr id="4" name="Marcador de número de diapositiva 3">
            <a:extLst>
              <a:ext uri="{FF2B5EF4-FFF2-40B4-BE49-F238E27FC236}">
                <a16:creationId xmlns:a16="http://schemas.microsoft.com/office/drawing/2014/main" id="{EADC6785-549B-4257-913F-DFB92C4DCF6E}"/>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5</a:t>
            </a:fld>
            <a:endParaRPr lang="es-ES" dirty="0"/>
          </a:p>
        </p:txBody>
      </p:sp>
      <p:sp>
        <p:nvSpPr>
          <p:cNvPr id="5" name="Marcador de pie de página 4">
            <a:extLst>
              <a:ext uri="{FF2B5EF4-FFF2-40B4-BE49-F238E27FC236}">
                <a16:creationId xmlns:a16="http://schemas.microsoft.com/office/drawing/2014/main" id="{4EDDF0A1-BE86-4444-95CC-989358575AA5}"/>
              </a:ext>
            </a:extLst>
          </p:cNvPr>
          <p:cNvSpPr>
            <a:spLocks noGrp="1"/>
          </p:cNvSpPr>
          <p:nvPr>
            <p:ph type="ftr" sz="quarter" idx="11"/>
          </p:nvPr>
        </p:nvSpPr>
        <p:spPr/>
        <p:txBody>
          <a:bodyPr/>
          <a:lstStyle/>
          <a:p>
            <a:r>
              <a:rPr lang="es-ES"/>
              <a:t>Para modificar título del PPT, cambiar pie de página</a:t>
            </a:r>
            <a:endParaRPr lang="es-ES" dirty="0"/>
          </a:p>
        </p:txBody>
      </p:sp>
    </p:spTree>
    <p:extLst>
      <p:ext uri="{BB962C8B-B14F-4D97-AF65-F5344CB8AC3E}">
        <p14:creationId xmlns:p14="http://schemas.microsoft.com/office/powerpoint/2010/main" val="255973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2D397E7-E832-42F0-9FA8-9255640086C7}"/>
              </a:ext>
            </a:extLst>
          </p:cNvPr>
          <p:cNvSpPr>
            <a:spLocks noGrp="1"/>
          </p:cNvSpPr>
          <p:nvPr>
            <p:ph type="title"/>
          </p:nvPr>
        </p:nvSpPr>
        <p:spPr/>
        <p:txBody>
          <a:bodyPr/>
          <a:lstStyle/>
          <a:p>
            <a:r>
              <a:rPr lang="es-ES"/>
              <a:t>00.Titular en documento</a:t>
            </a:r>
            <a:endParaRPr lang="es-ES" dirty="0"/>
          </a:p>
        </p:txBody>
      </p:sp>
      <p:sp>
        <p:nvSpPr>
          <p:cNvPr id="7" name="Marcador de pie de página 6">
            <a:extLst>
              <a:ext uri="{FF2B5EF4-FFF2-40B4-BE49-F238E27FC236}">
                <a16:creationId xmlns:a16="http://schemas.microsoft.com/office/drawing/2014/main" id="{8AE54167-9739-403F-81F2-9F048917B423}"/>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3" name="Marcador de número de diapositiva 2">
            <a:extLst>
              <a:ext uri="{FF2B5EF4-FFF2-40B4-BE49-F238E27FC236}">
                <a16:creationId xmlns:a16="http://schemas.microsoft.com/office/drawing/2014/main" id="{1AB43AF1-CFF3-4C46-A27A-E8CD3DCA2DA6}"/>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6</a:t>
            </a:fld>
            <a:endParaRPr lang="es-ES" dirty="0"/>
          </a:p>
        </p:txBody>
      </p:sp>
      <p:sp>
        <p:nvSpPr>
          <p:cNvPr id="14" name="Marcador de posición de imagen 13">
            <a:extLst>
              <a:ext uri="{FF2B5EF4-FFF2-40B4-BE49-F238E27FC236}">
                <a16:creationId xmlns:a16="http://schemas.microsoft.com/office/drawing/2014/main" id="{E88CFFCB-F33C-4FD8-9AA2-E45076846A59}"/>
              </a:ext>
            </a:extLst>
          </p:cNvPr>
          <p:cNvSpPr>
            <a:spLocks noGrp="1"/>
          </p:cNvSpPr>
          <p:nvPr>
            <p:ph type="pic" sz="quarter" idx="13"/>
          </p:nvPr>
        </p:nvSpPr>
        <p:spPr/>
      </p:sp>
      <p:sp>
        <p:nvSpPr>
          <p:cNvPr id="15" name="Marcador de texto 14">
            <a:extLst>
              <a:ext uri="{FF2B5EF4-FFF2-40B4-BE49-F238E27FC236}">
                <a16:creationId xmlns:a16="http://schemas.microsoft.com/office/drawing/2014/main" id="{AB1EF65E-BCA9-4E2E-909E-5C86F696E555}"/>
              </a:ext>
            </a:extLst>
          </p:cNvPr>
          <p:cNvSpPr>
            <a:spLocks noGrp="1"/>
          </p:cNvSpPr>
          <p:nvPr>
            <p:ph type="body" sz="quarter" idx="19"/>
          </p:nvPr>
        </p:nvSpPr>
        <p:spPr/>
        <p:txBody>
          <a:bodyPr/>
          <a:lstStyle/>
          <a:p>
            <a:endParaRPr lang="es-ES"/>
          </a:p>
        </p:txBody>
      </p:sp>
    </p:spTree>
    <p:extLst>
      <p:ext uri="{BB962C8B-B14F-4D97-AF65-F5344CB8AC3E}">
        <p14:creationId xmlns:p14="http://schemas.microsoft.com/office/powerpoint/2010/main" val="1578985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A60270-1650-42EF-9046-6FC658C42A34}"/>
              </a:ext>
            </a:extLst>
          </p:cNvPr>
          <p:cNvSpPr>
            <a:spLocks noGrp="1"/>
          </p:cNvSpPr>
          <p:nvPr>
            <p:ph type="title"/>
          </p:nvPr>
        </p:nvSpPr>
        <p:spPr/>
        <p:txBody>
          <a:bodyPr/>
          <a:lstStyle/>
          <a:p>
            <a:r>
              <a:rPr lang="es-ES"/>
              <a:t>00.Titular en documento</a:t>
            </a:r>
            <a:endParaRPr lang="es-ES" dirty="0"/>
          </a:p>
        </p:txBody>
      </p:sp>
      <p:sp>
        <p:nvSpPr>
          <p:cNvPr id="16" name="Marcador de pie de página 15">
            <a:extLst>
              <a:ext uri="{FF2B5EF4-FFF2-40B4-BE49-F238E27FC236}">
                <a16:creationId xmlns:a16="http://schemas.microsoft.com/office/drawing/2014/main" id="{9AD14577-E133-43A0-820B-C9CBAC650A8A}"/>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3" name="Marcador de número de diapositiva 2">
            <a:extLst>
              <a:ext uri="{FF2B5EF4-FFF2-40B4-BE49-F238E27FC236}">
                <a16:creationId xmlns:a16="http://schemas.microsoft.com/office/drawing/2014/main" id="{1AB43AF1-CFF3-4C46-A27A-E8CD3DCA2DA6}"/>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7</a:t>
            </a:fld>
            <a:endParaRPr lang="es-ES" dirty="0"/>
          </a:p>
        </p:txBody>
      </p:sp>
      <p:sp>
        <p:nvSpPr>
          <p:cNvPr id="33" name="Marcador de posición de imagen 32">
            <a:extLst>
              <a:ext uri="{FF2B5EF4-FFF2-40B4-BE49-F238E27FC236}">
                <a16:creationId xmlns:a16="http://schemas.microsoft.com/office/drawing/2014/main" id="{FB8FB714-57F4-4F20-A40D-2932C8FAFEA3}"/>
              </a:ext>
            </a:extLst>
          </p:cNvPr>
          <p:cNvSpPr>
            <a:spLocks noGrp="1"/>
          </p:cNvSpPr>
          <p:nvPr>
            <p:ph type="pic" sz="quarter" idx="13"/>
          </p:nvPr>
        </p:nvSpPr>
        <p:spPr/>
      </p:sp>
      <p:sp>
        <p:nvSpPr>
          <p:cNvPr id="9" name="Marcador de texto 8">
            <a:extLst>
              <a:ext uri="{FF2B5EF4-FFF2-40B4-BE49-F238E27FC236}">
                <a16:creationId xmlns:a16="http://schemas.microsoft.com/office/drawing/2014/main" id="{959F8982-BFC0-434D-92FE-104177A2A1ED}"/>
              </a:ext>
            </a:extLst>
          </p:cNvPr>
          <p:cNvSpPr>
            <a:spLocks noGrp="1"/>
          </p:cNvSpPr>
          <p:nvPr>
            <p:ph type="body" sz="quarter" idx="14"/>
          </p:nvPr>
        </p:nvSpPr>
        <p:spPr/>
        <p:txBody>
          <a:bodyPr/>
          <a:lstStyle/>
          <a:p>
            <a:r>
              <a:rPr lang="nl-NL"/>
              <a:t>01. Pie de foto</a:t>
            </a:r>
            <a:endParaRPr lang="es-ES" dirty="0"/>
          </a:p>
        </p:txBody>
      </p:sp>
      <p:sp>
        <p:nvSpPr>
          <p:cNvPr id="34" name="Marcador de posición de imagen 33">
            <a:extLst>
              <a:ext uri="{FF2B5EF4-FFF2-40B4-BE49-F238E27FC236}">
                <a16:creationId xmlns:a16="http://schemas.microsoft.com/office/drawing/2014/main" id="{83741C24-9B6F-4679-8547-6D9B4EAA1661}"/>
              </a:ext>
            </a:extLst>
          </p:cNvPr>
          <p:cNvSpPr>
            <a:spLocks noGrp="1"/>
          </p:cNvSpPr>
          <p:nvPr>
            <p:ph type="pic" sz="quarter" idx="15"/>
          </p:nvPr>
        </p:nvSpPr>
        <p:spPr/>
      </p:sp>
      <p:sp>
        <p:nvSpPr>
          <p:cNvPr id="11" name="Marcador de texto 10">
            <a:extLst>
              <a:ext uri="{FF2B5EF4-FFF2-40B4-BE49-F238E27FC236}">
                <a16:creationId xmlns:a16="http://schemas.microsoft.com/office/drawing/2014/main" id="{ACDDF65D-FA3A-4470-A924-30EE78C6A28B}"/>
              </a:ext>
            </a:extLst>
          </p:cNvPr>
          <p:cNvSpPr>
            <a:spLocks noGrp="1"/>
          </p:cNvSpPr>
          <p:nvPr>
            <p:ph type="body" sz="quarter" idx="16"/>
          </p:nvPr>
        </p:nvSpPr>
        <p:spPr/>
        <p:txBody>
          <a:bodyPr/>
          <a:lstStyle/>
          <a:p>
            <a:r>
              <a:rPr lang="nl-NL"/>
              <a:t>01. Pie de foto</a:t>
            </a:r>
            <a:endParaRPr lang="es-ES" dirty="0"/>
          </a:p>
        </p:txBody>
      </p:sp>
      <p:sp>
        <p:nvSpPr>
          <p:cNvPr id="35" name="Marcador de posición de imagen 34">
            <a:extLst>
              <a:ext uri="{FF2B5EF4-FFF2-40B4-BE49-F238E27FC236}">
                <a16:creationId xmlns:a16="http://schemas.microsoft.com/office/drawing/2014/main" id="{187D9875-C929-489B-9718-DD2116DBCCF7}"/>
              </a:ext>
            </a:extLst>
          </p:cNvPr>
          <p:cNvSpPr>
            <a:spLocks noGrp="1"/>
          </p:cNvSpPr>
          <p:nvPr>
            <p:ph type="pic" sz="quarter" idx="17"/>
          </p:nvPr>
        </p:nvSpPr>
        <p:spPr/>
      </p:sp>
      <p:sp>
        <p:nvSpPr>
          <p:cNvPr id="13" name="Marcador de texto 12">
            <a:extLst>
              <a:ext uri="{FF2B5EF4-FFF2-40B4-BE49-F238E27FC236}">
                <a16:creationId xmlns:a16="http://schemas.microsoft.com/office/drawing/2014/main" id="{8F05E49C-F091-4691-89F9-9549DF8FBB91}"/>
              </a:ext>
            </a:extLst>
          </p:cNvPr>
          <p:cNvSpPr>
            <a:spLocks noGrp="1"/>
          </p:cNvSpPr>
          <p:nvPr>
            <p:ph type="body" sz="quarter" idx="18"/>
          </p:nvPr>
        </p:nvSpPr>
        <p:spPr/>
        <p:txBody>
          <a:bodyPr/>
          <a:lstStyle/>
          <a:p>
            <a:r>
              <a:rPr lang="nl-NL"/>
              <a:t>01. Pie de foto</a:t>
            </a:r>
            <a:endParaRPr lang="es-ES" dirty="0"/>
          </a:p>
        </p:txBody>
      </p:sp>
      <p:sp>
        <p:nvSpPr>
          <p:cNvPr id="36" name="Marcador de posición de imagen 35">
            <a:extLst>
              <a:ext uri="{FF2B5EF4-FFF2-40B4-BE49-F238E27FC236}">
                <a16:creationId xmlns:a16="http://schemas.microsoft.com/office/drawing/2014/main" id="{84EF3F55-A5CB-4A7A-BEDF-6663A6626679}"/>
              </a:ext>
            </a:extLst>
          </p:cNvPr>
          <p:cNvSpPr>
            <a:spLocks noGrp="1"/>
          </p:cNvSpPr>
          <p:nvPr>
            <p:ph type="pic" sz="quarter" idx="19"/>
          </p:nvPr>
        </p:nvSpPr>
        <p:spPr/>
      </p:sp>
      <p:sp>
        <p:nvSpPr>
          <p:cNvPr id="15" name="Marcador de texto 14">
            <a:extLst>
              <a:ext uri="{FF2B5EF4-FFF2-40B4-BE49-F238E27FC236}">
                <a16:creationId xmlns:a16="http://schemas.microsoft.com/office/drawing/2014/main" id="{89EDBE48-750C-41A5-B363-939B5417EEFD}"/>
              </a:ext>
            </a:extLst>
          </p:cNvPr>
          <p:cNvSpPr>
            <a:spLocks noGrp="1"/>
          </p:cNvSpPr>
          <p:nvPr>
            <p:ph type="body" sz="quarter" idx="20"/>
          </p:nvPr>
        </p:nvSpPr>
        <p:spPr/>
        <p:txBody>
          <a:bodyPr/>
          <a:lstStyle/>
          <a:p>
            <a:r>
              <a:rPr lang="nl-NL"/>
              <a:t>01. Pie de foto</a:t>
            </a:r>
            <a:endParaRPr lang="es-ES" dirty="0"/>
          </a:p>
        </p:txBody>
      </p:sp>
      <p:sp>
        <p:nvSpPr>
          <p:cNvPr id="37" name="Marcador de texto 36">
            <a:extLst>
              <a:ext uri="{FF2B5EF4-FFF2-40B4-BE49-F238E27FC236}">
                <a16:creationId xmlns:a16="http://schemas.microsoft.com/office/drawing/2014/main" id="{493CB7D0-3C74-48FA-B948-48D8FEFEA51C}"/>
              </a:ext>
            </a:extLst>
          </p:cNvPr>
          <p:cNvSpPr>
            <a:spLocks noGrp="1"/>
          </p:cNvSpPr>
          <p:nvPr>
            <p:ph type="body" sz="quarter" idx="23"/>
          </p:nvPr>
        </p:nvSpPr>
        <p:spPr/>
        <p:txBody>
          <a:bodyPr/>
          <a:lstStyle/>
          <a:p>
            <a:endParaRPr lang="es-ES"/>
          </a:p>
        </p:txBody>
      </p:sp>
    </p:spTree>
    <p:extLst>
      <p:ext uri="{BB962C8B-B14F-4D97-AF65-F5344CB8AC3E}">
        <p14:creationId xmlns:p14="http://schemas.microsoft.com/office/powerpoint/2010/main" val="2354987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1A27018-D0BA-4832-B462-BC3DE995F4CD}"/>
              </a:ext>
            </a:extLst>
          </p:cNvPr>
          <p:cNvSpPr>
            <a:spLocks noGrp="1"/>
          </p:cNvSpPr>
          <p:nvPr>
            <p:ph type="title"/>
          </p:nvPr>
        </p:nvSpPr>
        <p:spPr/>
        <p:txBody>
          <a:bodyPr/>
          <a:lstStyle/>
          <a:p>
            <a:endParaRPr lang="es-ES"/>
          </a:p>
        </p:txBody>
      </p:sp>
      <p:sp>
        <p:nvSpPr>
          <p:cNvPr id="4" name="Marcador de pie de página 3">
            <a:extLst>
              <a:ext uri="{FF2B5EF4-FFF2-40B4-BE49-F238E27FC236}">
                <a16:creationId xmlns:a16="http://schemas.microsoft.com/office/drawing/2014/main" id="{D643E916-FBEA-4190-86B7-B37F279BD955}"/>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5" name="Marcador de número de diapositiva 4">
            <a:extLst>
              <a:ext uri="{FF2B5EF4-FFF2-40B4-BE49-F238E27FC236}">
                <a16:creationId xmlns:a16="http://schemas.microsoft.com/office/drawing/2014/main" id="{5F388E20-F15A-4911-ACFC-6EB98902D275}"/>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8</a:t>
            </a:fld>
            <a:endParaRPr lang="es-ES" dirty="0"/>
          </a:p>
        </p:txBody>
      </p:sp>
      <p:sp>
        <p:nvSpPr>
          <p:cNvPr id="7" name="Marcador de posición de imagen 6">
            <a:extLst>
              <a:ext uri="{FF2B5EF4-FFF2-40B4-BE49-F238E27FC236}">
                <a16:creationId xmlns:a16="http://schemas.microsoft.com/office/drawing/2014/main" id="{FC9C30F1-CE7D-41BD-B971-590AC8C90838}"/>
              </a:ext>
            </a:extLst>
          </p:cNvPr>
          <p:cNvSpPr>
            <a:spLocks noGrp="1"/>
          </p:cNvSpPr>
          <p:nvPr>
            <p:ph type="pic" sz="quarter" idx="13"/>
          </p:nvPr>
        </p:nvSpPr>
        <p:spPr/>
      </p:sp>
      <p:sp>
        <p:nvSpPr>
          <p:cNvPr id="8" name="Marcador de texto 7">
            <a:extLst>
              <a:ext uri="{FF2B5EF4-FFF2-40B4-BE49-F238E27FC236}">
                <a16:creationId xmlns:a16="http://schemas.microsoft.com/office/drawing/2014/main" id="{F8D01324-2341-4A58-BCFF-30504898B47C}"/>
              </a:ext>
            </a:extLst>
          </p:cNvPr>
          <p:cNvSpPr>
            <a:spLocks noGrp="1"/>
          </p:cNvSpPr>
          <p:nvPr>
            <p:ph type="body" sz="quarter" idx="14"/>
          </p:nvPr>
        </p:nvSpPr>
        <p:spPr/>
        <p:txBody>
          <a:bodyPr/>
          <a:lstStyle/>
          <a:p>
            <a:endParaRPr lang="es-ES"/>
          </a:p>
        </p:txBody>
      </p:sp>
      <p:sp>
        <p:nvSpPr>
          <p:cNvPr id="9" name="Marcador de posición de imagen 8">
            <a:extLst>
              <a:ext uri="{FF2B5EF4-FFF2-40B4-BE49-F238E27FC236}">
                <a16:creationId xmlns:a16="http://schemas.microsoft.com/office/drawing/2014/main" id="{804CEA09-8741-4E68-9E2A-2E93FAF51F67}"/>
              </a:ext>
            </a:extLst>
          </p:cNvPr>
          <p:cNvSpPr>
            <a:spLocks noGrp="1"/>
          </p:cNvSpPr>
          <p:nvPr>
            <p:ph type="pic" sz="quarter" idx="15"/>
          </p:nvPr>
        </p:nvSpPr>
        <p:spPr/>
      </p:sp>
      <p:sp>
        <p:nvSpPr>
          <p:cNvPr id="10" name="Marcador de texto 9">
            <a:extLst>
              <a:ext uri="{FF2B5EF4-FFF2-40B4-BE49-F238E27FC236}">
                <a16:creationId xmlns:a16="http://schemas.microsoft.com/office/drawing/2014/main" id="{BA00B386-5B9B-47BA-957D-63C8F9F67A36}"/>
              </a:ext>
            </a:extLst>
          </p:cNvPr>
          <p:cNvSpPr>
            <a:spLocks noGrp="1"/>
          </p:cNvSpPr>
          <p:nvPr>
            <p:ph type="body" sz="quarter" idx="16"/>
          </p:nvPr>
        </p:nvSpPr>
        <p:spPr/>
        <p:txBody>
          <a:bodyPr/>
          <a:lstStyle/>
          <a:p>
            <a:endParaRPr lang="es-ES"/>
          </a:p>
        </p:txBody>
      </p:sp>
      <p:sp>
        <p:nvSpPr>
          <p:cNvPr id="11" name="Marcador de posición de imagen 10">
            <a:extLst>
              <a:ext uri="{FF2B5EF4-FFF2-40B4-BE49-F238E27FC236}">
                <a16:creationId xmlns:a16="http://schemas.microsoft.com/office/drawing/2014/main" id="{4604B8AB-A9B3-4E2C-85E6-0839D0DA9511}"/>
              </a:ext>
            </a:extLst>
          </p:cNvPr>
          <p:cNvSpPr>
            <a:spLocks noGrp="1"/>
          </p:cNvSpPr>
          <p:nvPr>
            <p:ph type="pic" sz="quarter" idx="17"/>
          </p:nvPr>
        </p:nvSpPr>
        <p:spPr/>
      </p:sp>
      <p:sp>
        <p:nvSpPr>
          <p:cNvPr id="12" name="Marcador de texto 11">
            <a:extLst>
              <a:ext uri="{FF2B5EF4-FFF2-40B4-BE49-F238E27FC236}">
                <a16:creationId xmlns:a16="http://schemas.microsoft.com/office/drawing/2014/main" id="{32C9E84F-5839-494E-8D49-3C44CFA23A23}"/>
              </a:ext>
            </a:extLst>
          </p:cNvPr>
          <p:cNvSpPr>
            <a:spLocks noGrp="1"/>
          </p:cNvSpPr>
          <p:nvPr>
            <p:ph type="body" sz="quarter" idx="18"/>
          </p:nvPr>
        </p:nvSpPr>
        <p:spPr/>
        <p:txBody>
          <a:bodyPr/>
          <a:lstStyle/>
          <a:p>
            <a:endParaRPr lang="es-ES"/>
          </a:p>
        </p:txBody>
      </p:sp>
      <p:sp>
        <p:nvSpPr>
          <p:cNvPr id="13" name="Marcador de texto 12">
            <a:extLst>
              <a:ext uri="{FF2B5EF4-FFF2-40B4-BE49-F238E27FC236}">
                <a16:creationId xmlns:a16="http://schemas.microsoft.com/office/drawing/2014/main" id="{AD00891A-F033-45BC-BB01-1E381993E54C}"/>
              </a:ext>
            </a:extLst>
          </p:cNvPr>
          <p:cNvSpPr>
            <a:spLocks noGrp="1"/>
          </p:cNvSpPr>
          <p:nvPr>
            <p:ph type="body" sz="quarter" idx="23"/>
          </p:nvPr>
        </p:nvSpPr>
        <p:spPr/>
        <p:txBody>
          <a:bodyPr/>
          <a:lstStyle/>
          <a:p>
            <a:endParaRPr lang="es-ES"/>
          </a:p>
        </p:txBody>
      </p:sp>
    </p:spTree>
    <p:extLst>
      <p:ext uri="{BB962C8B-B14F-4D97-AF65-F5344CB8AC3E}">
        <p14:creationId xmlns:p14="http://schemas.microsoft.com/office/powerpoint/2010/main" val="132882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CC89605-BFF0-4D1F-97A6-1197C17C12F4}"/>
              </a:ext>
            </a:extLst>
          </p:cNvPr>
          <p:cNvSpPr>
            <a:spLocks noGrp="1"/>
          </p:cNvSpPr>
          <p:nvPr>
            <p:ph type="title"/>
          </p:nvPr>
        </p:nvSpPr>
        <p:spPr/>
        <p:txBody>
          <a:bodyPr/>
          <a:lstStyle/>
          <a:p>
            <a:endParaRPr lang="es-ES"/>
          </a:p>
        </p:txBody>
      </p:sp>
      <p:sp>
        <p:nvSpPr>
          <p:cNvPr id="4" name="Marcador de pie de página 3">
            <a:extLst>
              <a:ext uri="{FF2B5EF4-FFF2-40B4-BE49-F238E27FC236}">
                <a16:creationId xmlns:a16="http://schemas.microsoft.com/office/drawing/2014/main" id="{D643E916-FBEA-4190-86B7-B37F279BD955}"/>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5" name="Marcador de número de diapositiva 4">
            <a:extLst>
              <a:ext uri="{FF2B5EF4-FFF2-40B4-BE49-F238E27FC236}">
                <a16:creationId xmlns:a16="http://schemas.microsoft.com/office/drawing/2014/main" id="{5F388E20-F15A-4911-ACFC-6EB98902D275}"/>
              </a:ext>
            </a:extLst>
          </p:cNvPr>
          <p:cNvSpPr>
            <a:spLocks noGrp="1"/>
          </p:cNvSpPr>
          <p:nvPr>
            <p:ph type="sldNum" sz="quarter" idx="4294967295"/>
          </p:nvPr>
        </p:nvSpPr>
        <p:spPr>
          <a:xfrm>
            <a:off x="9118226" y="6328448"/>
            <a:ext cx="2743200" cy="365125"/>
          </a:xfrm>
        </p:spPr>
        <p:txBody>
          <a:bodyPr/>
          <a:lstStyle/>
          <a:p>
            <a:fld id="{A64E805E-E9C5-4556-814C-C096ED3BEA4F}" type="slidenum">
              <a:rPr lang="es-ES" smtClean="0"/>
              <a:pPr/>
              <a:t>9</a:t>
            </a:fld>
            <a:endParaRPr lang="es-ES" dirty="0"/>
          </a:p>
        </p:txBody>
      </p:sp>
      <p:sp>
        <p:nvSpPr>
          <p:cNvPr id="7" name="Marcador de posición de imagen 6">
            <a:extLst>
              <a:ext uri="{FF2B5EF4-FFF2-40B4-BE49-F238E27FC236}">
                <a16:creationId xmlns:a16="http://schemas.microsoft.com/office/drawing/2014/main" id="{A10C6183-8766-4C0E-84CF-CD7B28B82F04}"/>
              </a:ext>
            </a:extLst>
          </p:cNvPr>
          <p:cNvSpPr>
            <a:spLocks noGrp="1"/>
          </p:cNvSpPr>
          <p:nvPr>
            <p:ph type="pic" sz="quarter" idx="13"/>
          </p:nvPr>
        </p:nvSpPr>
        <p:spPr/>
      </p:sp>
      <p:sp>
        <p:nvSpPr>
          <p:cNvPr id="8" name="Marcador de texto 7">
            <a:extLst>
              <a:ext uri="{FF2B5EF4-FFF2-40B4-BE49-F238E27FC236}">
                <a16:creationId xmlns:a16="http://schemas.microsoft.com/office/drawing/2014/main" id="{2E95FF7F-9FD1-496F-AE64-3A9FF109B56B}"/>
              </a:ext>
            </a:extLst>
          </p:cNvPr>
          <p:cNvSpPr>
            <a:spLocks noGrp="1"/>
          </p:cNvSpPr>
          <p:nvPr>
            <p:ph type="body" sz="quarter" idx="18"/>
          </p:nvPr>
        </p:nvSpPr>
        <p:spPr/>
        <p:txBody>
          <a:bodyPr/>
          <a:lstStyle/>
          <a:p>
            <a:endParaRPr lang="es-ES"/>
          </a:p>
        </p:txBody>
      </p:sp>
      <p:sp>
        <p:nvSpPr>
          <p:cNvPr id="9" name="Marcador de posición de imagen 8">
            <a:extLst>
              <a:ext uri="{FF2B5EF4-FFF2-40B4-BE49-F238E27FC236}">
                <a16:creationId xmlns:a16="http://schemas.microsoft.com/office/drawing/2014/main" id="{0D0ABCD7-FA26-4DD8-B171-9F0B845988B7}"/>
              </a:ext>
            </a:extLst>
          </p:cNvPr>
          <p:cNvSpPr>
            <a:spLocks noGrp="1"/>
          </p:cNvSpPr>
          <p:nvPr>
            <p:ph type="pic" sz="quarter" idx="19"/>
          </p:nvPr>
        </p:nvSpPr>
        <p:spPr/>
      </p:sp>
      <p:sp>
        <p:nvSpPr>
          <p:cNvPr id="10" name="Marcador de texto 9">
            <a:extLst>
              <a:ext uri="{FF2B5EF4-FFF2-40B4-BE49-F238E27FC236}">
                <a16:creationId xmlns:a16="http://schemas.microsoft.com/office/drawing/2014/main" id="{B5E4EE7A-9AC5-47CB-B907-87A519B4F71C}"/>
              </a:ext>
            </a:extLst>
          </p:cNvPr>
          <p:cNvSpPr>
            <a:spLocks noGrp="1"/>
          </p:cNvSpPr>
          <p:nvPr>
            <p:ph type="body" sz="quarter" idx="20"/>
          </p:nvPr>
        </p:nvSpPr>
        <p:spPr/>
        <p:txBody>
          <a:bodyPr/>
          <a:lstStyle/>
          <a:p>
            <a:endParaRPr lang="es-ES"/>
          </a:p>
        </p:txBody>
      </p:sp>
      <p:sp>
        <p:nvSpPr>
          <p:cNvPr id="11" name="Marcador de posición de imagen 10">
            <a:extLst>
              <a:ext uri="{FF2B5EF4-FFF2-40B4-BE49-F238E27FC236}">
                <a16:creationId xmlns:a16="http://schemas.microsoft.com/office/drawing/2014/main" id="{B59D7203-EA60-48B5-8F07-E3392FF2F7FE}"/>
              </a:ext>
            </a:extLst>
          </p:cNvPr>
          <p:cNvSpPr>
            <a:spLocks noGrp="1"/>
          </p:cNvSpPr>
          <p:nvPr>
            <p:ph type="pic" sz="quarter" idx="21"/>
          </p:nvPr>
        </p:nvSpPr>
        <p:spPr/>
      </p:sp>
      <p:sp>
        <p:nvSpPr>
          <p:cNvPr id="12" name="Marcador de texto 11">
            <a:extLst>
              <a:ext uri="{FF2B5EF4-FFF2-40B4-BE49-F238E27FC236}">
                <a16:creationId xmlns:a16="http://schemas.microsoft.com/office/drawing/2014/main" id="{A61125DD-0FD8-4553-940A-ED8A801E18BA}"/>
              </a:ext>
            </a:extLst>
          </p:cNvPr>
          <p:cNvSpPr>
            <a:spLocks noGrp="1"/>
          </p:cNvSpPr>
          <p:nvPr>
            <p:ph type="body" sz="quarter" idx="22"/>
          </p:nvPr>
        </p:nvSpPr>
        <p:spPr/>
        <p:txBody>
          <a:bodyPr/>
          <a:lstStyle/>
          <a:p>
            <a:endParaRPr lang="es-ES"/>
          </a:p>
        </p:txBody>
      </p:sp>
      <p:sp>
        <p:nvSpPr>
          <p:cNvPr id="13" name="Marcador de texto 12">
            <a:extLst>
              <a:ext uri="{FF2B5EF4-FFF2-40B4-BE49-F238E27FC236}">
                <a16:creationId xmlns:a16="http://schemas.microsoft.com/office/drawing/2014/main" id="{1D57A5F4-B96B-46E9-8226-EAD89B3BE438}"/>
              </a:ext>
            </a:extLst>
          </p:cNvPr>
          <p:cNvSpPr>
            <a:spLocks noGrp="1"/>
          </p:cNvSpPr>
          <p:nvPr>
            <p:ph type="body" sz="quarter" idx="23"/>
          </p:nvPr>
        </p:nvSpPr>
        <p:spPr>
          <a:xfrm>
            <a:off x="395063" y="1683725"/>
            <a:ext cx="2764202" cy="4515415"/>
          </a:xfrm>
        </p:spPr>
        <p:txBody>
          <a:bodyPr/>
          <a:lstStyle/>
          <a:p>
            <a:endParaRPr lang="es-ES" dirty="0"/>
          </a:p>
        </p:txBody>
      </p:sp>
    </p:spTree>
    <p:extLst>
      <p:ext uri="{BB962C8B-B14F-4D97-AF65-F5344CB8AC3E}">
        <p14:creationId xmlns:p14="http://schemas.microsoft.com/office/powerpoint/2010/main" val="3504729452"/>
      </p:ext>
    </p:extLst>
  </p:cSld>
  <p:clrMapOvr>
    <a:masterClrMapping/>
  </p:clrMapOvr>
</p:sld>
</file>

<file path=ppt/theme/theme1.xml><?xml version="1.0" encoding="utf-8"?>
<a:theme xmlns:a="http://schemas.openxmlformats.org/drawingml/2006/main" name="Tema de Office">
  <a:themeElements>
    <a:clrScheme name="EAE">
      <a:dk1>
        <a:sysClr val="windowText" lastClr="000000"/>
      </a:dk1>
      <a:lt1>
        <a:sysClr val="window" lastClr="FFFFFF"/>
      </a:lt1>
      <a:dk2>
        <a:srgbClr val="44546A"/>
      </a:dk2>
      <a:lt2>
        <a:srgbClr val="E7E6E6"/>
      </a:lt2>
      <a:accent1>
        <a:srgbClr val="EE2737"/>
      </a:accent1>
      <a:accent2>
        <a:srgbClr val="25282A"/>
      </a:accent2>
      <a:accent3>
        <a:srgbClr val="97999B"/>
      </a:accent3>
      <a:accent4>
        <a:srgbClr val="BBBCBC"/>
      </a:accent4>
      <a:accent5>
        <a:srgbClr val="D9D9D6"/>
      </a:accent5>
      <a:accent6>
        <a:srgbClr val="70AD47"/>
      </a:accent6>
      <a:hlink>
        <a:srgbClr val="0563C1"/>
      </a:hlink>
      <a:folHlink>
        <a:srgbClr val="954F72"/>
      </a:folHlink>
    </a:clrScheme>
    <a:fontScheme name="EAE">
      <a:majorFont>
        <a:latin typeface="Georgi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371</Words>
  <Application>Microsoft Macintosh PowerPoint</Application>
  <PresentationFormat>Panorámica</PresentationFormat>
  <Paragraphs>74</Paragraphs>
  <Slides>20</Slides>
  <Notes>0</Notes>
  <HiddenSlides>3</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Georgia</vt:lpstr>
      <vt:lpstr>Tahoma</vt:lpstr>
      <vt:lpstr>Tema de Office</vt:lpstr>
      <vt:lpstr>Click para editar el titular</vt:lpstr>
      <vt:lpstr>Índice </vt:lpstr>
      <vt:lpstr>01. Portadilla de capítulo </vt:lpstr>
      <vt:lpstr>01. Portadilla de capítulo </vt:lpstr>
      <vt:lpstr>01. Portadilla de capítulo </vt:lpstr>
      <vt:lpstr>00.Titular en documento</vt:lpstr>
      <vt:lpstr>00.Titular en documento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00.Titular en documento</vt:lpstr>
      <vt:lpstr>00.Titular en documento</vt:lpstr>
      <vt:lpstr>Texto cierre</vt:lpstr>
      <vt:lpstr>01. Portadilla de capítulo  </vt:lpstr>
      <vt:lpstr>00.Titular en documento</vt:lpstr>
      <vt:lpstr>00.Titular en documento</vt:lpstr>
    </vt:vector>
  </TitlesOfParts>
  <Manager/>
  <Company/>
  <LinksUpToDate>false</LinksUpToDate>
  <SharedDoc>false</SharedDoc>
  <HyperlinkBase/>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nacho</dc:creator>
  <cp:keywords/>
  <dc:description/>
  <cp:lastModifiedBy>Angel Andreu</cp:lastModifiedBy>
  <cp:revision>17</cp:revision>
  <dcterms:created xsi:type="dcterms:W3CDTF">2018-02-06T08:53:35Z</dcterms:created>
  <dcterms:modified xsi:type="dcterms:W3CDTF">2018-03-17T20:27:35Z</dcterms:modified>
  <cp:category/>
</cp:coreProperties>
</file>