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93" autoAdjust="0"/>
  </p:normalViewPr>
  <p:slideViewPr>
    <p:cSldViewPr snapToGrid="0">
      <p:cViewPr varScale="1">
        <p:scale>
          <a:sx n="67" d="100"/>
          <a:sy n="67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datasets/en/index" TargetMode="External"/><Relationship Id="rId2" Type="http://schemas.openxmlformats.org/officeDocument/2006/relationships/hyperlink" Target="https://data.gov/" TargetMode="External"/><Relationship Id="rId1" Type="http://schemas.openxmlformats.org/officeDocument/2006/relationships/hyperlink" Target="https://www.kaggle.com/datasets" TargetMode="External"/><Relationship Id="rId5" Type="http://schemas.openxmlformats.org/officeDocument/2006/relationships/hyperlink" Target="https://apilist.fun/" TargetMode="External"/><Relationship Id="rId4" Type="http://schemas.openxmlformats.org/officeDocument/2006/relationships/hyperlink" Target="https://datasetsearch.research.google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data.gov/" TargetMode="External"/><Relationship Id="rId1" Type="http://schemas.openxmlformats.org/officeDocument/2006/relationships/hyperlink" Target="https://www.kaggle.com/datasets" TargetMode="External"/><Relationship Id="rId5" Type="http://schemas.openxmlformats.org/officeDocument/2006/relationships/hyperlink" Target="https://apilist.fun/" TargetMode="External"/><Relationship Id="rId4" Type="http://schemas.openxmlformats.org/officeDocument/2006/relationships/hyperlink" Target="https://huggingface.co/docs/datasets/en/ind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1BBDF-958B-4D59-B16F-AAC7F237F9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29D0D0-FBD1-42C6-98EB-7EF6094D7CE6}">
      <dgm:prSet/>
      <dgm:spPr/>
      <dgm:t>
        <a:bodyPr/>
        <a:lstStyle/>
        <a:p>
          <a:pPr>
            <a:defRPr b="1"/>
          </a:pPr>
          <a:r>
            <a:rPr lang="en-US" b="1"/>
            <a:t>Name: </a:t>
          </a:r>
          <a:r>
            <a:rPr lang="en-US"/>
            <a:t>Yaset Evo</a:t>
          </a:r>
        </a:p>
      </dgm:t>
    </dgm:pt>
    <dgm:pt modelId="{DC68FD0F-6BE2-4289-A9EF-D00F6115260B}" type="parTrans" cxnId="{28487DA9-21AC-404F-931A-C0F102EF3A52}">
      <dgm:prSet/>
      <dgm:spPr/>
      <dgm:t>
        <a:bodyPr/>
        <a:lstStyle/>
        <a:p>
          <a:endParaRPr lang="en-US"/>
        </a:p>
      </dgm:t>
    </dgm:pt>
    <dgm:pt modelId="{A17A6AC6-E095-4DA4-9449-801005E378D4}" type="sibTrans" cxnId="{28487DA9-21AC-404F-931A-C0F102EF3A52}">
      <dgm:prSet/>
      <dgm:spPr/>
      <dgm:t>
        <a:bodyPr/>
        <a:lstStyle/>
        <a:p>
          <a:endParaRPr lang="en-US"/>
        </a:p>
      </dgm:t>
    </dgm:pt>
    <dgm:pt modelId="{39DCE2FD-474B-4CFE-B275-017F361524F4}">
      <dgm:prSet/>
      <dgm:spPr/>
      <dgm:t>
        <a:bodyPr/>
        <a:lstStyle/>
        <a:p>
          <a:r>
            <a:rPr lang="en-US" dirty="0"/>
            <a:t>I prefer to be called “Evo”</a:t>
          </a:r>
        </a:p>
      </dgm:t>
    </dgm:pt>
    <dgm:pt modelId="{293A91DC-C9EF-434E-B125-DDFDA55E7297}" type="parTrans" cxnId="{D111721F-3A4C-4477-8AE8-5C017A4A5521}">
      <dgm:prSet/>
      <dgm:spPr/>
      <dgm:t>
        <a:bodyPr/>
        <a:lstStyle/>
        <a:p>
          <a:endParaRPr lang="en-US"/>
        </a:p>
      </dgm:t>
    </dgm:pt>
    <dgm:pt modelId="{1723BB2F-B098-499B-BEA9-288B84D6FD20}" type="sibTrans" cxnId="{D111721F-3A4C-4477-8AE8-5C017A4A5521}">
      <dgm:prSet/>
      <dgm:spPr/>
      <dgm:t>
        <a:bodyPr/>
        <a:lstStyle/>
        <a:p>
          <a:endParaRPr lang="en-US"/>
        </a:p>
      </dgm:t>
    </dgm:pt>
    <dgm:pt modelId="{AFB2EA64-F383-4C6E-9F3E-900DDC94BAF8}">
      <dgm:prSet/>
      <dgm:spPr/>
      <dgm:t>
        <a:bodyPr/>
        <a:lstStyle/>
        <a:p>
          <a:pPr>
            <a:defRPr b="1"/>
          </a:pPr>
          <a:r>
            <a:rPr lang="en-US" b="1"/>
            <a:t>Professional Background</a:t>
          </a:r>
          <a:endParaRPr lang="en-US"/>
        </a:p>
      </dgm:t>
    </dgm:pt>
    <dgm:pt modelId="{D69690E9-8AB0-4581-828F-327A800B9FC3}" type="parTrans" cxnId="{62439AE7-E686-496F-AA16-DA38BBC99787}">
      <dgm:prSet/>
      <dgm:spPr/>
      <dgm:t>
        <a:bodyPr/>
        <a:lstStyle/>
        <a:p>
          <a:endParaRPr lang="en-US"/>
        </a:p>
      </dgm:t>
    </dgm:pt>
    <dgm:pt modelId="{8F50F969-239A-4F99-8C53-2F517BC47783}" type="sibTrans" cxnId="{62439AE7-E686-496F-AA16-DA38BBC99787}">
      <dgm:prSet/>
      <dgm:spPr/>
      <dgm:t>
        <a:bodyPr/>
        <a:lstStyle/>
        <a:p>
          <a:endParaRPr lang="en-US"/>
        </a:p>
      </dgm:t>
    </dgm:pt>
    <dgm:pt modelId="{9408E026-34D0-4F51-A2CA-693B179EF99E}">
      <dgm:prSet/>
      <dgm:spPr/>
      <dgm:t>
        <a:bodyPr/>
        <a:lstStyle/>
        <a:p>
          <a:r>
            <a:rPr lang="en-US"/>
            <a:t>5+ years as a data professional in the enterprise Utility Sector</a:t>
          </a:r>
        </a:p>
      </dgm:t>
    </dgm:pt>
    <dgm:pt modelId="{F8560883-7CBA-44E2-A2CA-87845668D5E9}" type="parTrans" cxnId="{91E114EE-8F51-4AB6-8AF2-03ED05F485AF}">
      <dgm:prSet/>
      <dgm:spPr/>
      <dgm:t>
        <a:bodyPr/>
        <a:lstStyle/>
        <a:p>
          <a:endParaRPr lang="en-US"/>
        </a:p>
      </dgm:t>
    </dgm:pt>
    <dgm:pt modelId="{F9D08F02-48CF-495C-9B78-6B5013B88CAE}" type="sibTrans" cxnId="{91E114EE-8F51-4AB6-8AF2-03ED05F485AF}">
      <dgm:prSet/>
      <dgm:spPr/>
      <dgm:t>
        <a:bodyPr/>
        <a:lstStyle/>
        <a:p>
          <a:endParaRPr lang="en-US"/>
        </a:p>
      </dgm:t>
    </dgm:pt>
    <dgm:pt modelId="{E9F55F0E-202F-4EAA-A129-2F2F836AEA69}">
      <dgm:prSet/>
      <dgm:spPr/>
      <dgm:t>
        <a:bodyPr/>
        <a:lstStyle/>
        <a:p>
          <a:pPr>
            <a:defRPr b="1"/>
          </a:pPr>
          <a:r>
            <a:rPr lang="en-US" b="1"/>
            <a:t>Skills and Expertise</a:t>
          </a:r>
          <a:r>
            <a:rPr lang="en-US"/>
            <a:t>:</a:t>
          </a:r>
        </a:p>
      </dgm:t>
    </dgm:pt>
    <dgm:pt modelId="{9CA0EEB1-1861-429B-B1FE-33DCBCF6FC95}" type="parTrans" cxnId="{72B9A00F-56E2-483C-93F8-1789A4D85D37}">
      <dgm:prSet/>
      <dgm:spPr/>
      <dgm:t>
        <a:bodyPr/>
        <a:lstStyle/>
        <a:p>
          <a:endParaRPr lang="en-US"/>
        </a:p>
      </dgm:t>
    </dgm:pt>
    <dgm:pt modelId="{74E92BA7-3D74-4E50-BB77-339E277AE8BC}" type="sibTrans" cxnId="{72B9A00F-56E2-483C-93F8-1789A4D85D37}">
      <dgm:prSet/>
      <dgm:spPr/>
      <dgm:t>
        <a:bodyPr/>
        <a:lstStyle/>
        <a:p>
          <a:endParaRPr lang="en-US"/>
        </a:p>
      </dgm:t>
    </dgm:pt>
    <dgm:pt modelId="{565624E8-E292-4B8E-B8A1-117E4F3D40F5}">
      <dgm:prSet/>
      <dgm:spPr/>
      <dgm:t>
        <a:bodyPr/>
        <a:lstStyle/>
        <a:p>
          <a:r>
            <a:rPr lang="en-US"/>
            <a:t>Excel, Python, Power BI, SQL Querying</a:t>
          </a:r>
        </a:p>
      </dgm:t>
    </dgm:pt>
    <dgm:pt modelId="{FC80A14C-56BC-4DB2-AA87-F4BC5084CA84}" type="parTrans" cxnId="{6194538E-A4AD-41D6-8475-901BC2B9F2BD}">
      <dgm:prSet/>
      <dgm:spPr/>
      <dgm:t>
        <a:bodyPr/>
        <a:lstStyle/>
        <a:p>
          <a:endParaRPr lang="en-US"/>
        </a:p>
      </dgm:t>
    </dgm:pt>
    <dgm:pt modelId="{41FB5315-D024-4CB2-AAE7-4E35C9071AC9}" type="sibTrans" cxnId="{6194538E-A4AD-41D6-8475-901BC2B9F2BD}">
      <dgm:prSet/>
      <dgm:spPr/>
      <dgm:t>
        <a:bodyPr/>
        <a:lstStyle/>
        <a:p>
          <a:endParaRPr lang="en-US"/>
        </a:p>
      </dgm:t>
    </dgm:pt>
    <dgm:pt modelId="{64106FBC-8453-47D9-8F1E-D7FF79FEE3D6}" type="pres">
      <dgm:prSet presAssocID="{C3E1BBDF-958B-4D59-B16F-AAC7F237F9DA}" presName="root" presStyleCnt="0">
        <dgm:presLayoutVars>
          <dgm:dir/>
          <dgm:resizeHandles val="exact"/>
        </dgm:presLayoutVars>
      </dgm:prSet>
      <dgm:spPr/>
    </dgm:pt>
    <dgm:pt modelId="{AB1A2B4A-C7FE-484A-A2AE-5908CC6A88E0}" type="pres">
      <dgm:prSet presAssocID="{D629D0D0-FBD1-42C6-98EB-7EF6094D7CE6}" presName="compNode" presStyleCnt="0"/>
      <dgm:spPr/>
    </dgm:pt>
    <dgm:pt modelId="{B620D0A6-FFB2-44EF-AC6A-56107E1A2533}" type="pres">
      <dgm:prSet presAssocID="{D629D0D0-FBD1-42C6-98EB-7EF6094D7C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5C955BE-1167-4F6B-8C93-EA2CC4235B89}" type="pres">
      <dgm:prSet presAssocID="{D629D0D0-FBD1-42C6-98EB-7EF6094D7CE6}" presName="iconSpace" presStyleCnt="0"/>
      <dgm:spPr/>
    </dgm:pt>
    <dgm:pt modelId="{CB6F3321-B12B-4638-9AB5-62A1FDBC1E1D}" type="pres">
      <dgm:prSet presAssocID="{D629D0D0-FBD1-42C6-98EB-7EF6094D7CE6}" presName="parTx" presStyleLbl="revTx" presStyleIdx="0" presStyleCnt="6">
        <dgm:presLayoutVars>
          <dgm:chMax val="0"/>
          <dgm:chPref val="0"/>
        </dgm:presLayoutVars>
      </dgm:prSet>
      <dgm:spPr/>
    </dgm:pt>
    <dgm:pt modelId="{25D9BC21-A571-4043-9EC6-1F65E52EC022}" type="pres">
      <dgm:prSet presAssocID="{D629D0D0-FBD1-42C6-98EB-7EF6094D7CE6}" presName="txSpace" presStyleCnt="0"/>
      <dgm:spPr/>
    </dgm:pt>
    <dgm:pt modelId="{27994ADF-B6D0-49F6-BB68-510FE512523F}" type="pres">
      <dgm:prSet presAssocID="{D629D0D0-FBD1-42C6-98EB-7EF6094D7CE6}" presName="desTx" presStyleLbl="revTx" presStyleIdx="1" presStyleCnt="6">
        <dgm:presLayoutVars/>
      </dgm:prSet>
      <dgm:spPr/>
    </dgm:pt>
    <dgm:pt modelId="{D44E3E04-0138-4214-96DD-27E6FF29F9C9}" type="pres">
      <dgm:prSet presAssocID="{A17A6AC6-E095-4DA4-9449-801005E378D4}" presName="sibTrans" presStyleCnt="0"/>
      <dgm:spPr/>
    </dgm:pt>
    <dgm:pt modelId="{62E5DE63-74AF-4FBB-B1DF-654561F5B7F6}" type="pres">
      <dgm:prSet presAssocID="{AFB2EA64-F383-4C6E-9F3E-900DDC94BAF8}" presName="compNode" presStyleCnt="0"/>
      <dgm:spPr/>
    </dgm:pt>
    <dgm:pt modelId="{39781835-4BD3-4074-A3D7-AF70DDF1F285}" type="pres">
      <dgm:prSet presAssocID="{AFB2EA64-F383-4C6E-9F3E-900DDC94BA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DDECA6-CFC3-4E4D-84A9-89FDED6B4B4F}" type="pres">
      <dgm:prSet presAssocID="{AFB2EA64-F383-4C6E-9F3E-900DDC94BAF8}" presName="iconSpace" presStyleCnt="0"/>
      <dgm:spPr/>
    </dgm:pt>
    <dgm:pt modelId="{D188EA71-8681-42DA-A88C-DF8611A5D9F0}" type="pres">
      <dgm:prSet presAssocID="{AFB2EA64-F383-4C6E-9F3E-900DDC94BAF8}" presName="parTx" presStyleLbl="revTx" presStyleIdx="2" presStyleCnt="6">
        <dgm:presLayoutVars>
          <dgm:chMax val="0"/>
          <dgm:chPref val="0"/>
        </dgm:presLayoutVars>
      </dgm:prSet>
      <dgm:spPr/>
    </dgm:pt>
    <dgm:pt modelId="{5E358EE7-2FBF-4ECB-8677-CD25616025C7}" type="pres">
      <dgm:prSet presAssocID="{AFB2EA64-F383-4C6E-9F3E-900DDC94BAF8}" presName="txSpace" presStyleCnt="0"/>
      <dgm:spPr/>
    </dgm:pt>
    <dgm:pt modelId="{EF424263-6737-44E4-B920-A7B6E05A9CD1}" type="pres">
      <dgm:prSet presAssocID="{AFB2EA64-F383-4C6E-9F3E-900DDC94BAF8}" presName="desTx" presStyleLbl="revTx" presStyleIdx="3" presStyleCnt="6">
        <dgm:presLayoutVars/>
      </dgm:prSet>
      <dgm:spPr/>
    </dgm:pt>
    <dgm:pt modelId="{B6B59586-0A89-4FC2-8A36-29FAAB7F0757}" type="pres">
      <dgm:prSet presAssocID="{8F50F969-239A-4F99-8C53-2F517BC47783}" presName="sibTrans" presStyleCnt="0"/>
      <dgm:spPr/>
    </dgm:pt>
    <dgm:pt modelId="{14D44229-3C5A-4C6A-9685-EBFEDD8D3185}" type="pres">
      <dgm:prSet presAssocID="{E9F55F0E-202F-4EAA-A129-2F2F836AEA69}" presName="compNode" presStyleCnt="0"/>
      <dgm:spPr/>
    </dgm:pt>
    <dgm:pt modelId="{047237AB-BD27-40EE-923C-8755B0D56B16}" type="pres">
      <dgm:prSet presAssocID="{E9F55F0E-202F-4EAA-A129-2F2F836AE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D1A4CE-E8F9-4C8E-9F4F-B885B8D32A9F}" type="pres">
      <dgm:prSet presAssocID="{E9F55F0E-202F-4EAA-A129-2F2F836AEA69}" presName="iconSpace" presStyleCnt="0"/>
      <dgm:spPr/>
    </dgm:pt>
    <dgm:pt modelId="{3C75CF7B-93B4-44FE-93D8-8651B73AF47C}" type="pres">
      <dgm:prSet presAssocID="{E9F55F0E-202F-4EAA-A129-2F2F836AEA69}" presName="parTx" presStyleLbl="revTx" presStyleIdx="4" presStyleCnt="6">
        <dgm:presLayoutVars>
          <dgm:chMax val="0"/>
          <dgm:chPref val="0"/>
        </dgm:presLayoutVars>
      </dgm:prSet>
      <dgm:spPr/>
    </dgm:pt>
    <dgm:pt modelId="{64B81F34-ECCD-4579-97B8-72AF33E7BC1C}" type="pres">
      <dgm:prSet presAssocID="{E9F55F0E-202F-4EAA-A129-2F2F836AEA69}" presName="txSpace" presStyleCnt="0"/>
      <dgm:spPr/>
    </dgm:pt>
    <dgm:pt modelId="{CC08D26D-D0B3-4819-880E-08141A71CA58}" type="pres">
      <dgm:prSet presAssocID="{E9F55F0E-202F-4EAA-A129-2F2F836AEA69}" presName="desTx" presStyleLbl="revTx" presStyleIdx="5" presStyleCnt="6">
        <dgm:presLayoutVars/>
      </dgm:prSet>
      <dgm:spPr/>
    </dgm:pt>
  </dgm:ptLst>
  <dgm:cxnLst>
    <dgm:cxn modelId="{72B9A00F-56E2-483C-93F8-1789A4D85D37}" srcId="{C3E1BBDF-958B-4D59-B16F-AAC7F237F9DA}" destId="{E9F55F0E-202F-4EAA-A129-2F2F836AEA69}" srcOrd="2" destOrd="0" parTransId="{9CA0EEB1-1861-429B-B1FE-33DCBCF6FC95}" sibTransId="{74E92BA7-3D74-4E50-BB77-339E277AE8BC}"/>
    <dgm:cxn modelId="{29AF7B18-22D6-4FA7-9259-AC69B02F1AB1}" type="presOf" srcId="{D629D0D0-FBD1-42C6-98EB-7EF6094D7CE6}" destId="{CB6F3321-B12B-4638-9AB5-62A1FDBC1E1D}" srcOrd="0" destOrd="0" presId="urn:microsoft.com/office/officeart/2018/5/layout/CenteredIconLabelDescriptionList"/>
    <dgm:cxn modelId="{D111721F-3A4C-4477-8AE8-5C017A4A5521}" srcId="{D629D0D0-FBD1-42C6-98EB-7EF6094D7CE6}" destId="{39DCE2FD-474B-4CFE-B275-017F361524F4}" srcOrd="0" destOrd="0" parTransId="{293A91DC-C9EF-434E-B125-DDFDA55E7297}" sibTransId="{1723BB2F-B098-499B-BEA9-288B84D6FD20}"/>
    <dgm:cxn modelId="{5018092A-BECB-4B7F-86EF-F2EA9EC08AD7}" type="presOf" srcId="{9408E026-34D0-4F51-A2CA-693B179EF99E}" destId="{EF424263-6737-44E4-B920-A7B6E05A9CD1}" srcOrd="0" destOrd="0" presId="urn:microsoft.com/office/officeart/2018/5/layout/CenteredIconLabelDescriptionList"/>
    <dgm:cxn modelId="{D880812C-82D7-417F-A932-4522C897C071}" type="presOf" srcId="{565624E8-E292-4B8E-B8A1-117E4F3D40F5}" destId="{CC08D26D-D0B3-4819-880E-08141A71CA58}" srcOrd="0" destOrd="0" presId="urn:microsoft.com/office/officeart/2018/5/layout/CenteredIconLabelDescriptionList"/>
    <dgm:cxn modelId="{145F6C5E-8149-41A7-95CD-8C298ABB93BE}" type="presOf" srcId="{39DCE2FD-474B-4CFE-B275-017F361524F4}" destId="{27994ADF-B6D0-49F6-BB68-510FE512523F}" srcOrd="0" destOrd="0" presId="urn:microsoft.com/office/officeart/2018/5/layout/CenteredIconLabelDescriptionList"/>
    <dgm:cxn modelId="{6194538E-A4AD-41D6-8475-901BC2B9F2BD}" srcId="{E9F55F0E-202F-4EAA-A129-2F2F836AEA69}" destId="{565624E8-E292-4B8E-B8A1-117E4F3D40F5}" srcOrd="0" destOrd="0" parTransId="{FC80A14C-56BC-4DB2-AA87-F4BC5084CA84}" sibTransId="{41FB5315-D024-4CB2-AAE7-4E35C9071AC9}"/>
    <dgm:cxn modelId="{28487DA9-21AC-404F-931A-C0F102EF3A52}" srcId="{C3E1BBDF-958B-4D59-B16F-AAC7F237F9DA}" destId="{D629D0D0-FBD1-42C6-98EB-7EF6094D7CE6}" srcOrd="0" destOrd="0" parTransId="{DC68FD0F-6BE2-4289-A9EF-D00F6115260B}" sibTransId="{A17A6AC6-E095-4DA4-9449-801005E378D4}"/>
    <dgm:cxn modelId="{A2FE5EB2-ABAB-4075-9F80-FE4C21653013}" type="presOf" srcId="{C3E1BBDF-958B-4D59-B16F-AAC7F237F9DA}" destId="{64106FBC-8453-47D9-8F1E-D7FF79FEE3D6}" srcOrd="0" destOrd="0" presId="urn:microsoft.com/office/officeart/2018/5/layout/CenteredIconLabelDescriptionList"/>
    <dgm:cxn modelId="{F30504C1-F62A-456E-8A7D-3E3D2BC80DE7}" type="presOf" srcId="{E9F55F0E-202F-4EAA-A129-2F2F836AEA69}" destId="{3C75CF7B-93B4-44FE-93D8-8651B73AF47C}" srcOrd="0" destOrd="0" presId="urn:microsoft.com/office/officeart/2018/5/layout/CenteredIconLabelDescriptionList"/>
    <dgm:cxn modelId="{B06153E4-DAA7-47A1-A488-54E21BE86A70}" type="presOf" srcId="{AFB2EA64-F383-4C6E-9F3E-900DDC94BAF8}" destId="{D188EA71-8681-42DA-A88C-DF8611A5D9F0}" srcOrd="0" destOrd="0" presId="urn:microsoft.com/office/officeart/2018/5/layout/CenteredIconLabelDescriptionList"/>
    <dgm:cxn modelId="{62439AE7-E686-496F-AA16-DA38BBC99787}" srcId="{C3E1BBDF-958B-4D59-B16F-AAC7F237F9DA}" destId="{AFB2EA64-F383-4C6E-9F3E-900DDC94BAF8}" srcOrd="1" destOrd="0" parTransId="{D69690E9-8AB0-4581-828F-327A800B9FC3}" sibTransId="{8F50F969-239A-4F99-8C53-2F517BC47783}"/>
    <dgm:cxn modelId="{91E114EE-8F51-4AB6-8AF2-03ED05F485AF}" srcId="{AFB2EA64-F383-4C6E-9F3E-900DDC94BAF8}" destId="{9408E026-34D0-4F51-A2CA-693B179EF99E}" srcOrd="0" destOrd="0" parTransId="{F8560883-7CBA-44E2-A2CA-87845668D5E9}" sibTransId="{F9D08F02-48CF-495C-9B78-6B5013B88CAE}"/>
    <dgm:cxn modelId="{78268EE6-7A75-4DED-8640-75E0DF07804E}" type="presParOf" srcId="{64106FBC-8453-47D9-8F1E-D7FF79FEE3D6}" destId="{AB1A2B4A-C7FE-484A-A2AE-5908CC6A88E0}" srcOrd="0" destOrd="0" presId="urn:microsoft.com/office/officeart/2018/5/layout/CenteredIconLabelDescriptionList"/>
    <dgm:cxn modelId="{75E02D24-7AB5-410C-9B29-7B66BDD68FE1}" type="presParOf" srcId="{AB1A2B4A-C7FE-484A-A2AE-5908CC6A88E0}" destId="{B620D0A6-FFB2-44EF-AC6A-56107E1A2533}" srcOrd="0" destOrd="0" presId="urn:microsoft.com/office/officeart/2018/5/layout/CenteredIconLabelDescriptionList"/>
    <dgm:cxn modelId="{F174AC21-8697-41C8-BF08-A29763F25188}" type="presParOf" srcId="{AB1A2B4A-C7FE-484A-A2AE-5908CC6A88E0}" destId="{E5C955BE-1167-4F6B-8C93-EA2CC4235B89}" srcOrd="1" destOrd="0" presId="urn:microsoft.com/office/officeart/2018/5/layout/CenteredIconLabelDescriptionList"/>
    <dgm:cxn modelId="{7C1C5152-08EE-404C-9A5B-1F5469FCFBF7}" type="presParOf" srcId="{AB1A2B4A-C7FE-484A-A2AE-5908CC6A88E0}" destId="{CB6F3321-B12B-4638-9AB5-62A1FDBC1E1D}" srcOrd="2" destOrd="0" presId="urn:microsoft.com/office/officeart/2018/5/layout/CenteredIconLabelDescriptionList"/>
    <dgm:cxn modelId="{0E326793-3424-4BB4-AAD3-D8F5D3FD820C}" type="presParOf" srcId="{AB1A2B4A-C7FE-484A-A2AE-5908CC6A88E0}" destId="{25D9BC21-A571-4043-9EC6-1F65E52EC022}" srcOrd="3" destOrd="0" presId="urn:microsoft.com/office/officeart/2018/5/layout/CenteredIconLabelDescriptionList"/>
    <dgm:cxn modelId="{C86FF3B7-5860-437B-BD9A-3076EE3B23C2}" type="presParOf" srcId="{AB1A2B4A-C7FE-484A-A2AE-5908CC6A88E0}" destId="{27994ADF-B6D0-49F6-BB68-510FE512523F}" srcOrd="4" destOrd="0" presId="urn:microsoft.com/office/officeart/2018/5/layout/CenteredIconLabelDescriptionList"/>
    <dgm:cxn modelId="{2811FCBC-9173-4675-87D4-D54EC0749911}" type="presParOf" srcId="{64106FBC-8453-47D9-8F1E-D7FF79FEE3D6}" destId="{D44E3E04-0138-4214-96DD-27E6FF29F9C9}" srcOrd="1" destOrd="0" presId="urn:microsoft.com/office/officeart/2018/5/layout/CenteredIconLabelDescriptionList"/>
    <dgm:cxn modelId="{DF16415B-1F25-4562-81F6-397870F93DFF}" type="presParOf" srcId="{64106FBC-8453-47D9-8F1E-D7FF79FEE3D6}" destId="{62E5DE63-74AF-4FBB-B1DF-654561F5B7F6}" srcOrd="2" destOrd="0" presId="urn:microsoft.com/office/officeart/2018/5/layout/CenteredIconLabelDescriptionList"/>
    <dgm:cxn modelId="{D8680E56-DCCE-4A07-87BF-B8BE41C6B2CF}" type="presParOf" srcId="{62E5DE63-74AF-4FBB-B1DF-654561F5B7F6}" destId="{39781835-4BD3-4074-A3D7-AF70DDF1F285}" srcOrd="0" destOrd="0" presId="urn:microsoft.com/office/officeart/2018/5/layout/CenteredIconLabelDescriptionList"/>
    <dgm:cxn modelId="{36A0C981-BC4D-4D90-A6B9-98C961788F9D}" type="presParOf" srcId="{62E5DE63-74AF-4FBB-B1DF-654561F5B7F6}" destId="{6DDDECA6-CFC3-4E4D-84A9-89FDED6B4B4F}" srcOrd="1" destOrd="0" presId="urn:microsoft.com/office/officeart/2018/5/layout/CenteredIconLabelDescriptionList"/>
    <dgm:cxn modelId="{23250917-AE0D-4457-A1CB-BFE25CF25E8C}" type="presParOf" srcId="{62E5DE63-74AF-4FBB-B1DF-654561F5B7F6}" destId="{D188EA71-8681-42DA-A88C-DF8611A5D9F0}" srcOrd="2" destOrd="0" presId="urn:microsoft.com/office/officeart/2018/5/layout/CenteredIconLabelDescriptionList"/>
    <dgm:cxn modelId="{E35F048D-A3FF-4F09-86B5-A145DAE08FA7}" type="presParOf" srcId="{62E5DE63-74AF-4FBB-B1DF-654561F5B7F6}" destId="{5E358EE7-2FBF-4ECB-8677-CD25616025C7}" srcOrd="3" destOrd="0" presId="urn:microsoft.com/office/officeart/2018/5/layout/CenteredIconLabelDescriptionList"/>
    <dgm:cxn modelId="{01B48C7A-B8AE-4FE7-93B3-796E5DD5B48A}" type="presParOf" srcId="{62E5DE63-74AF-4FBB-B1DF-654561F5B7F6}" destId="{EF424263-6737-44E4-B920-A7B6E05A9CD1}" srcOrd="4" destOrd="0" presId="urn:microsoft.com/office/officeart/2018/5/layout/CenteredIconLabelDescriptionList"/>
    <dgm:cxn modelId="{9FB074FF-0D96-454A-89B0-A9845E280E16}" type="presParOf" srcId="{64106FBC-8453-47D9-8F1E-D7FF79FEE3D6}" destId="{B6B59586-0A89-4FC2-8A36-29FAAB7F0757}" srcOrd="3" destOrd="0" presId="urn:microsoft.com/office/officeart/2018/5/layout/CenteredIconLabelDescriptionList"/>
    <dgm:cxn modelId="{D44DA938-A7D0-49B7-B083-B31C7C669A12}" type="presParOf" srcId="{64106FBC-8453-47D9-8F1E-D7FF79FEE3D6}" destId="{14D44229-3C5A-4C6A-9685-EBFEDD8D3185}" srcOrd="4" destOrd="0" presId="urn:microsoft.com/office/officeart/2018/5/layout/CenteredIconLabelDescriptionList"/>
    <dgm:cxn modelId="{8965D538-21C5-4EC2-AF5C-1C483C441C6A}" type="presParOf" srcId="{14D44229-3C5A-4C6A-9685-EBFEDD8D3185}" destId="{047237AB-BD27-40EE-923C-8755B0D56B16}" srcOrd="0" destOrd="0" presId="urn:microsoft.com/office/officeart/2018/5/layout/CenteredIconLabelDescriptionList"/>
    <dgm:cxn modelId="{B7F59000-0B57-4205-BE63-614D6DBDE291}" type="presParOf" srcId="{14D44229-3C5A-4C6A-9685-EBFEDD8D3185}" destId="{5BD1A4CE-E8F9-4C8E-9F4F-B885B8D32A9F}" srcOrd="1" destOrd="0" presId="urn:microsoft.com/office/officeart/2018/5/layout/CenteredIconLabelDescriptionList"/>
    <dgm:cxn modelId="{B03381D0-CB45-4E4A-B516-6C75712BB5DA}" type="presParOf" srcId="{14D44229-3C5A-4C6A-9685-EBFEDD8D3185}" destId="{3C75CF7B-93B4-44FE-93D8-8651B73AF47C}" srcOrd="2" destOrd="0" presId="urn:microsoft.com/office/officeart/2018/5/layout/CenteredIconLabelDescriptionList"/>
    <dgm:cxn modelId="{ED3911E0-4D46-4438-9177-27F3B4AB6E6A}" type="presParOf" srcId="{14D44229-3C5A-4C6A-9685-EBFEDD8D3185}" destId="{64B81F34-ECCD-4579-97B8-72AF33E7BC1C}" srcOrd="3" destOrd="0" presId="urn:microsoft.com/office/officeart/2018/5/layout/CenteredIconLabelDescriptionList"/>
    <dgm:cxn modelId="{5B97CAF5-CF4B-4ADF-AD58-938D5D1B5B48}" type="presParOf" srcId="{14D44229-3C5A-4C6A-9685-EBFEDD8D3185}" destId="{CC08D26D-D0B3-4819-880E-08141A71CA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3021F-DB6A-41F5-81D7-0B485F9A8BB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C55E34-2E37-445E-BE15-157FD1F41016}">
      <dgm:prSet/>
      <dgm:spPr/>
      <dgm:t>
        <a:bodyPr/>
        <a:lstStyle/>
        <a:p>
          <a:r>
            <a:rPr lang="en-US"/>
            <a:t>Giving Back to the Community</a:t>
          </a:r>
        </a:p>
      </dgm:t>
    </dgm:pt>
    <dgm:pt modelId="{6D316A94-7DF1-4396-A659-68F2BE3789B1}" type="parTrans" cxnId="{5D8D92B2-4EAC-48A8-981B-0B85255D1BF2}">
      <dgm:prSet/>
      <dgm:spPr/>
      <dgm:t>
        <a:bodyPr/>
        <a:lstStyle/>
        <a:p>
          <a:endParaRPr lang="en-US"/>
        </a:p>
      </dgm:t>
    </dgm:pt>
    <dgm:pt modelId="{460BE6FC-C310-492C-86EF-8055C5334268}" type="sibTrans" cxnId="{5D8D92B2-4EAC-48A8-981B-0B85255D1B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9992082-243C-47B2-BE63-87BFF7E3B677}">
      <dgm:prSet/>
      <dgm:spPr/>
      <dgm:t>
        <a:bodyPr/>
        <a:lstStyle/>
        <a:p>
          <a:r>
            <a:rPr lang="en-US"/>
            <a:t>Creating Local Learning Opportunities</a:t>
          </a:r>
        </a:p>
      </dgm:t>
    </dgm:pt>
    <dgm:pt modelId="{B76C28A9-16CF-47AB-ABC2-4281D2239447}" type="parTrans" cxnId="{EBF018C7-CB95-45C0-A03E-B711F39A95C4}">
      <dgm:prSet/>
      <dgm:spPr/>
      <dgm:t>
        <a:bodyPr/>
        <a:lstStyle/>
        <a:p>
          <a:endParaRPr lang="en-US"/>
        </a:p>
      </dgm:t>
    </dgm:pt>
    <dgm:pt modelId="{0C5C4195-33BB-49A8-8B18-BD86D193F95E}" type="sibTrans" cxnId="{EBF018C7-CB95-45C0-A03E-B711F39A95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9D1822-CDA3-4AAE-8127-2FE62517B31F}" type="pres">
      <dgm:prSet presAssocID="{5353021F-DB6A-41F5-81D7-0B485F9A8BBC}" presName="Name0" presStyleCnt="0">
        <dgm:presLayoutVars>
          <dgm:animLvl val="lvl"/>
          <dgm:resizeHandles val="exact"/>
        </dgm:presLayoutVars>
      </dgm:prSet>
      <dgm:spPr/>
    </dgm:pt>
    <dgm:pt modelId="{FF5E466E-C489-4202-96BC-395D2C1E4483}" type="pres">
      <dgm:prSet presAssocID="{63C55E34-2E37-445E-BE15-157FD1F41016}" presName="compositeNode" presStyleCnt="0">
        <dgm:presLayoutVars>
          <dgm:bulletEnabled val="1"/>
        </dgm:presLayoutVars>
      </dgm:prSet>
      <dgm:spPr/>
    </dgm:pt>
    <dgm:pt modelId="{D8FB841B-CFE9-4B99-820F-3A178EFEDB38}" type="pres">
      <dgm:prSet presAssocID="{63C55E34-2E37-445E-BE15-157FD1F41016}" presName="bgRect" presStyleLbl="bgAccFollowNode1" presStyleIdx="0" presStyleCnt="2"/>
      <dgm:spPr/>
    </dgm:pt>
    <dgm:pt modelId="{5B616747-93EA-4490-AF57-455DC6220E6D}" type="pres">
      <dgm:prSet presAssocID="{460BE6FC-C310-492C-86EF-8055C533426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A5C82E2-D2EE-464C-93ED-8E60483C68A0}" type="pres">
      <dgm:prSet presAssocID="{63C55E34-2E37-445E-BE15-157FD1F41016}" presName="bottomLine" presStyleLbl="alignNode1" presStyleIdx="1" presStyleCnt="4">
        <dgm:presLayoutVars/>
      </dgm:prSet>
      <dgm:spPr/>
    </dgm:pt>
    <dgm:pt modelId="{866A632F-0C97-4D2B-93C4-C71EED2B830C}" type="pres">
      <dgm:prSet presAssocID="{63C55E34-2E37-445E-BE15-157FD1F41016}" presName="nodeText" presStyleLbl="bgAccFollowNode1" presStyleIdx="0" presStyleCnt="2">
        <dgm:presLayoutVars>
          <dgm:bulletEnabled val="1"/>
        </dgm:presLayoutVars>
      </dgm:prSet>
      <dgm:spPr/>
    </dgm:pt>
    <dgm:pt modelId="{40EFD7E8-3293-4D19-A192-37BFF0C46E8E}" type="pres">
      <dgm:prSet presAssocID="{460BE6FC-C310-492C-86EF-8055C5334268}" presName="sibTrans" presStyleCnt="0"/>
      <dgm:spPr/>
    </dgm:pt>
    <dgm:pt modelId="{A1F70A0C-3D08-42EF-A662-13401C2E470B}" type="pres">
      <dgm:prSet presAssocID="{19992082-243C-47B2-BE63-87BFF7E3B677}" presName="compositeNode" presStyleCnt="0">
        <dgm:presLayoutVars>
          <dgm:bulletEnabled val="1"/>
        </dgm:presLayoutVars>
      </dgm:prSet>
      <dgm:spPr/>
    </dgm:pt>
    <dgm:pt modelId="{B73EC953-4065-4B1E-85BF-CDBDCB4934A9}" type="pres">
      <dgm:prSet presAssocID="{19992082-243C-47B2-BE63-87BFF7E3B677}" presName="bgRect" presStyleLbl="bgAccFollowNode1" presStyleIdx="1" presStyleCnt="2"/>
      <dgm:spPr/>
    </dgm:pt>
    <dgm:pt modelId="{8E21C533-51A0-4AFB-BFA1-25C553C5A87E}" type="pres">
      <dgm:prSet presAssocID="{0C5C4195-33BB-49A8-8B18-BD86D193F95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7764050-8E77-44E0-8540-24340EB33F6A}" type="pres">
      <dgm:prSet presAssocID="{19992082-243C-47B2-BE63-87BFF7E3B677}" presName="bottomLine" presStyleLbl="alignNode1" presStyleIdx="3" presStyleCnt="4">
        <dgm:presLayoutVars/>
      </dgm:prSet>
      <dgm:spPr/>
    </dgm:pt>
    <dgm:pt modelId="{47FA1C63-1205-45F2-98F4-631F3B0734B7}" type="pres">
      <dgm:prSet presAssocID="{19992082-243C-47B2-BE63-87BFF7E3B677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4F0EC17-1A5B-4C92-A424-4D37ADC50251}" type="presOf" srcId="{19992082-243C-47B2-BE63-87BFF7E3B677}" destId="{47FA1C63-1205-45F2-98F4-631F3B0734B7}" srcOrd="1" destOrd="0" presId="urn:microsoft.com/office/officeart/2016/7/layout/BasicLinearProcessNumbered"/>
    <dgm:cxn modelId="{6DEB7D32-C98C-4A6B-921D-5D0E3A272279}" type="presOf" srcId="{63C55E34-2E37-445E-BE15-157FD1F41016}" destId="{D8FB841B-CFE9-4B99-820F-3A178EFEDB38}" srcOrd="0" destOrd="0" presId="urn:microsoft.com/office/officeart/2016/7/layout/BasicLinearProcessNumbered"/>
    <dgm:cxn modelId="{FE8ABD70-9554-4A0F-931A-011F9454B79D}" type="presOf" srcId="{5353021F-DB6A-41F5-81D7-0B485F9A8BBC}" destId="{BA9D1822-CDA3-4AAE-8127-2FE62517B31F}" srcOrd="0" destOrd="0" presId="urn:microsoft.com/office/officeart/2016/7/layout/BasicLinearProcessNumbered"/>
    <dgm:cxn modelId="{1D564257-E67F-44F3-858C-F774B9CAF7B4}" type="presOf" srcId="{19992082-243C-47B2-BE63-87BFF7E3B677}" destId="{B73EC953-4065-4B1E-85BF-CDBDCB4934A9}" srcOrd="0" destOrd="0" presId="urn:microsoft.com/office/officeart/2016/7/layout/BasicLinearProcessNumbered"/>
    <dgm:cxn modelId="{5A92E357-BF65-4D33-8DC9-C3D1661B9874}" type="presOf" srcId="{460BE6FC-C310-492C-86EF-8055C5334268}" destId="{5B616747-93EA-4490-AF57-455DC6220E6D}" srcOrd="0" destOrd="0" presId="urn:microsoft.com/office/officeart/2016/7/layout/BasicLinearProcessNumbered"/>
    <dgm:cxn modelId="{2AED2DA2-221E-4989-B258-B91E3B9FB569}" type="presOf" srcId="{0C5C4195-33BB-49A8-8B18-BD86D193F95E}" destId="{8E21C533-51A0-4AFB-BFA1-25C553C5A87E}" srcOrd="0" destOrd="0" presId="urn:microsoft.com/office/officeart/2016/7/layout/BasicLinearProcessNumbered"/>
    <dgm:cxn modelId="{5D8D92B2-4EAC-48A8-981B-0B85255D1BF2}" srcId="{5353021F-DB6A-41F5-81D7-0B485F9A8BBC}" destId="{63C55E34-2E37-445E-BE15-157FD1F41016}" srcOrd="0" destOrd="0" parTransId="{6D316A94-7DF1-4396-A659-68F2BE3789B1}" sibTransId="{460BE6FC-C310-492C-86EF-8055C5334268}"/>
    <dgm:cxn modelId="{90AE18B5-E109-4FEE-A90D-9BA653CB2461}" type="presOf" srcId="{63C55E34-2E37-445E-BE15-157FD1F41016}" destId="{866A632F-0C97-4D2B-93C4-C71EED2B830C}" srcOrd="1" destOrd="0" presId="urn:microsoft.com/office/officeart/2016/7/layout/BasicLinearProcessNumbered"/>
    <dgm:cxn modelId="{EBF018C7-CB95-45C0-A03E-B711F39A95C4}" srcId="{5353021F-DB6A-41F5-81D7-0B485F9A8BBC}" destId="{19992082-243C-47B2-BE63-87BFF7E3B677}" srcOrd="1" destOrd="0" parTransId="{B76C28A9-16CF-47AB-ABC2-4281D2239447}" sibTransId="{0C5C4195-33BB-49A8-8B18-BD86D193F95E}"/>
    <dgm:cxn modelId="{7B30D965-3F8F-49EA-BB2D-C89F689D9B06}" type="presParOf" srcId="{BA9D1822-CDA3-4AAE-8127-2FE62517B31F}" destId="{FF5E466E-C489-4202-96BC-395D2C1E4483}" srcOrd="0" destOrd="0" presId="urn:microsoft.com/office/officeart/2016/7/layout/BasicLinearProcessNumbered"/>
    <dgm:cxn modelId="{C840DEFD-662D-46F3-B0A5-D9D98972EC27}" type="presParOf" srcId="{FF5E466E-C489-4202-96BC-395D2C1E4483}" destId="{D8FB841B-CFE9-4B99-820F-3A178EFEDB38}" srcOrd="0" destOrd="0" presId="urn:microsoft.com/office/officeart/2016/7/layout/BasicLinearProcessNumbered"/>
    <dgm:cxn modelId="{F1F2B76B-C09D-4D96-ACF6-19E530AE8B76}" type="presParOf" srcId="{FF5E466E-C489-4202-96BC-395D2C1E4483}" destId="{5B616747-93EA-4490-AF57-455DC6220E6D}" srcOrd="1" destOrd="0" presId="urn:microsoft.com/office/officeart/2016/7/layout/BasicLinearProcessNumbered"/>
    <dgm:cxn modelId="{D82969C9-87E7-46AB-90E5-78C6E1A5A25D}" type="presParOf" srcId="{FF5E466E-C489-4202-96BC-395D2C1E4483}" destId="{8A5C82E2-D2EE-464C-93ED-8E60483C68A0}" srcOrd="2" destOrd="0" presId="urn:microsoft.com/office/officeart/2016/7/layout/BasicLinearProcessNumbered"/>
    <dgm:cxn modelId="{9B519C6C-8373-451F-81F4-66094CC98CE9}" type="presParOf" srcId="{FF5E466E-C489-4202-96BC-395D2C1E4483}" destId="{866A632F-0C97-4D2B-93C4-C71EED2B830C}" srcOrd="3" destOrd="0" presId="urn:microsoft.com/office/officeart/2016/7/layout/BasicLinearProcessNumbered"/>
    <dgm:cxn modelId="{E3AB0771-9CB7-4831-B31F-9423D30EC3DC}" type="presParOf" srcId="{BA9D1822-CDA3-4AAE-8127-2FE62517B31F}" destId="{40EFD7E8-3293-4D19-A192-37BFF0C46E8E}" srcOrd="1" destOrd="0" presId="urn:microsoft.com/office/officeart/2016/7/layout/BasicLinearProcessNumbered"/>
    <dgm:cxn modelId="{8B039178-C6C0-4C53-9C3C-3E1579854B94}" type="presParOf" srcId="{BA9D1822-CDA3-4AAE-8127-2FE62517B31F}" destId="{A1F70A0C-3D08-42EF-A662-13401C2E470B}" srcOrd="2" destOrd="0" presId="urn:microsoft.com/office/officeart/2016/7/layout/BasicLinearProcessNumbered"/>
    <dgm:cxn modelId="{020504C7-13A1-469A-A66E-734B8979E25D}" type="presParOf" srcId="{A1F70A0C-3D08-42EF-A662-13401C2E470B}" destId="{B73EC953-4065-4B1E-85BF-CDBDCB4934A9}" srcOrd="0" destOrd="0" presId="urn:microsoft.com/office/officeart/2016/7/layout/BasicLinearProcessNumbered"/>
    <dgm:cxn modelId="{37B1FB59-444C-4EE1-AE35-029C45DB6A4D}" type="presParOf" srcId="{A1F70A0C-3D08-42EF-A662-13401C2E470B}" destId="{8E21C533-51A0-4AFB-BFA1-25C553C5A87E}" srcOrd="1" destOrd="0" presId="urn:microsoft.com/office/officeart/2016/7/layout/BasicLinearProcessNumbered"/>
    <dgm:cxn modelId="{31763E9C-F62D-4095-9944-03ECBEC47224}" type="presParOf" srcId="{A1F70A0C-3D08-42EF-A662-13401C2E470B}" destId="{17764050-8E77-44E0-8540-24340EB33F6A}" srcOrd="2" destOrd="0" presId="urn:microsoft.com/office/officeart/2016/7/layout/BasicLinearProcessNumbered"/>
    <dgm:cxn modelId="{BC5BD76C-EA2F-4D88-A307-6B0853D3F797}" type="presParOf" srcId="{A1F70A0C-3D08-42EF-A662-13401C2E470B}" destId="{47FA1C63-1205-45F2-98F4-631F3B0734B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A541A-9A09-421C-BD07-50DD4B51E7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7157E-9ABE-4DB7-AEF3-D43FBF7B95F7}">
      <dgm:prSet/>
      <dgm:spPr/>
      <dgm:t>
        <a:bodyPr/>
        <a:lstStyle/>
        <a:p>
          <a:r>
            <a:rPr lang="en-US" b="1" i="0" baseline="0" dirty="0"/>
            <a:t>Kaggle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1"/>
            </a:rPr>
            <a:t>Kaggle Datasets</a:t>
          </a:r>
          <a:endParaRPr lang="en-US" dirty="0"/>
        </a:p>
      </dgm:t>
    </dgm:pt>
    <dgm:pt modelId="{6CB6E0FF-BB1F-464D-AA37-B516FAAEB71E}" type="parTrans" cxnId="{FC80BA4C-E146-402D-B713-06A940CAE9B3}">
      <dgm:prSet/>
      <dgm:spPr/>
      <dgm:t>
        <a:bodyPr/>
        <a:lstStyle/>
        <a:p>
          <a:endParaRPr lang="en-US"/>
        </a:p>
      </dgm:t>
    </dgm:pt>
    <dgm:pt modelId="{44CC479D-DD35-4DF7-A256-9EA18262423B}" type="sibTrans" cxnId="{FC80BA4C-E146-402D-B713-06A940CAE9B3}">
      <dgm:prSet/>
      <dgm:spPr/>
      <dgm:t>
        <a:bodyPr/>
        <a:lstStyle/>
        <a:p>
          <a:endParaRPr lang="en-US"/>
        </a:p>
      </dgm:t>
    </dgm:pt>
    <dgm:pt modelId="{F3633AD8-F1B0-47E4-85AD-2D62C91EF6AE}">
      <dgm:prSet/>
      <dgm:spPr/>
      <dgm:t>
        <a:bodyPr/>
        <a:lstStyle/>
        <a:p>
          <a:r>
            <a:rPr lang="en-US" b="1" i="0" baseline="0" dirty="0"/>
            <a:t>US Government Open Data</a:t>
          </a:r>
          <a:r>
            <a:rPr lang="en-US" b="0" i="0" baseline="0" dirty="0"/>
            <a:t>: </a:t>
          </a:r>
          <a:r>
            <a:rPr lang="en-US" b="0" i="0" baseline="0" dirty="0" err="1">
              <a:hlinkClick xmlns:r="http://schemas.openxmlformats.org/officeDocument/2006/relationships" r:id="rId2"/>
            </a:rPr>
            <a:t>Dava</a:t>
          </a:r>
          <a:r>
            <a:rPr lang="en-US" b="0" i="0" baseline="0" dirty="0">
              <a:hlinkClick xmlns:r="http://schemas.openxmlformats.org/officeDocument/2006/relationships" r:id="rId2"/>
            </a:rPr>
            <a:t> Gov</a:t>
          </a:r>
          <a:endParaRPr lang="en-US" dirty="0"/>
        </a:p>
      </dgm:t>
    </dgm:pt>
    <dgm:pt modelId="{402714E3-E7B3-4F44-A38D-E482E6312982}" type="parTrans" cxnId="{BB5334BE-AA4C-4902-9DE6-AAA7DD81EB2C}">
      <dgm:prSet/>
      <dgm:spPr/>
      <dgm:t>
        <a:bodyPr/>
        <a:lstStyle/>
        <a:p>
          <a:endParaRPr lang="en-US"/>
        </a:p>
      </dgm:t>
    </dgm:pt>
    <dgm:pt modelId="{1FF11583-0390-44EA-BCE1-79A02C67E284}" type="sibTrans" cxnId="{BB5334BE-AA4C-4902-9DE6-AAA7DD81EB2C}">
      <dgm:prSet/>
      <dgm:spPr/>
      <dgm:t>
        <a:bodyPr/>
        <a:lstStyle/>
        <a:p>
          <a:endParaRPr lang="en-US"/>
        </a:p>
      </dgm:t>
    </dgm:pt>
    <dgm:pt modelId="{6CDC623F-70B5-47D5-A512-2F98D846A560}">
      <dgm:prSet/>
      <dgm:spPr/>
      <dgm:t>
        <a:bodyPr/>
        <a:lstStyle/>
        <a:p>
          <a:r>
            <a:rPr lang="en-US" b="1" i="0" baseline="0" dirty="0"/>
            <a:t>Hugging Face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3"/>
            </a:rPr>
            <a:t>Datasets</a:t>
          </a:r>
          <a:endParaRPr lang="en-US" dirty="0"/>
        </a:p>
      </dgm:t>
    </dgm:pt>
    <dgm:pt modelId="{5196D132-3298-4715-A717-0780A2230748}" type="parTrans" cxnId="{86AB8EAD-5D3B-4321-AA28-1E0530669409}">
      <dgm:prSet/>
      <dgm:spPr/>
      <dgm:t>
        <a:bodyPr/>
        <a:lstStyle/>
        <a:p>
          <a:endParaRPr lang="en-US"/>
        </a:p>
      </dgm:t>
    </dgm:pt>
    <dgm:pt modelId="{E13B037E-BD52-4D95-AD35-55DB903F29FD}" type="sibTrans" cxnId="{86AB8EAD-5D3B-4321-AA28-1E0530669409}">
      <dgm:prSet/>
      <dgm:spPr/>
      <dgm:t>
        <a:bodyPr/>
        <a:lstStyle/>
        <a:p>
          <a:endParaRPr lang="en-US"/>
        </a:p>
      </dgm:t>
    </dgm:pt>
    <dgm:pt modelId="{2E1E5440-B9DF-44E0-BFF3-E4F938DDDE6F}">
      <dgm:prSet/>
      <dgm:spPr/>
      <dgm:t>
        <a:bodyPr/>
        <a:lstStyle/>
        <a:p>
          <a:r>
            <a:rPr lang="en-US" b="1" i="0" baseline="0" dirty="0"/>
            <a:t>Google Dataset Search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4"/>
            </a:rPr>
            <a:t>Dataset Search</a:t>
          </a:r>
          <a:endParaRPr lang="en-US" dirty="0"/>
        </a:p>
      </dgm:t>
    </dgm:pt>
    <dgm:pt modelId="{D8C190E7-DB46-43AD-9E7D-2A3C32FBAF69}" type="parTrans" cxnId="{D8A544D7-ABC0-4CB0-88A1-E0A6ABA4A83F}">
      <dgm:prSet/>
      <dgm:spPr/>
      <dgm:t>
        <a:bodyPr/>
        <a:lstStyle/>
        <a:p>
          <a:endParaRPr lang="en-US"/>
        </a:p>
      </dgm:t>
    </dgm:pt>
    <dgm:pt modelId="{BEC97CD4-24A7-427C-AA0E-3DFB0393BF86}" type="sibTrans" cxnId="{D8A544D7-ABC0-4CB0-88A1-E0A6ABA4A83F}">
      <dgm:prSet/>
      <dgm:spPr/>
      <dgm:t>
        <a:bodyPr/>
        <a:lstStyle/>
        <a:p>
          <a:endParaRPr lang="en-US"/>
        </a:p>
      </dgm:t>
    </dgm:pt>
    <dgm:pt modelId="{E6054660-93C6-4B89-B1CE-3DA1089BE859}">
      <dgm:prSet/>
      <dgm:spPr/>
      <dgm:t>
        <a:bodyPr/>
        <a:lstStyle/>
        <a:p>
          <a:r>
            <a:rPr lang="en-US" b="1" dirty="0"/>
            <a:t>API</a:t>
          </a:r>
          <a:r>
            <a:rPr lang="en-US" dirty="0"/>
            <a:t>: </a:t>
          </a:r>
          <a:r>
            <a:rPr lang="en-US" dirty="0">
              <a:hlinkClick xmlns:r="http://schemas.openxmlformats.org/officeDocument/2006/relationships" r:id="rId5"/>
            </a:rPr>
            <a:t>API List</a:t>
          </a:r>
          <a:endParaRPr lang="en-US" dirty="0"/>
        </a:p>
      </dgm:t>
    </dgm:pt>
    <dgm:pt modelId="{3A3BA58C-627F-4163-AECB-70EFF07C6F52}" type="parTrans" cxnId="{4BF1037D-15C2-4199-AEA7-4E04C4694B3D}">
      <dgm:prSet/>
      <dgm:spPr/>
      <dgm:t>
        <a:bodyPr/>
        <a:lstStyle/>
        <a:p>
          <a:endParaRPr lang="en-US"/>
        </a:p>
      </dgm:t>
    </dgm:pt>
    <dgm:pt modelId="{699D493C-53F7-4000-A1A0-CC605BEB9F0F}" type="sibTrans" cxnId="{4BF1037D-15C2-4199-AEA7-4E04C4694B3D}">
      <dgm:prSet/>
      <dgm:spPr/>
      <dgm:t>
        <a:bodyPr/>
        <a:lstStyle/>
        <a:p>
          <a:endParaRPr lang="en-US"/>
        </a:p>
      </dgm:t>
    </dgm:pt>
    <dgm:pt modelId="{C4B6A94A-D532-42B0-9169-CDBB551F931E}" type="pres">
      <dgm:prSet presAssocID="{050A541A-9A09-421C-BD07-50DD4B51E72E}" presName="vert0" presStyleCnt="0">
        <dgm:presLayoutVars>
          <dgm:dir/>
          <dgm:animOne val="branch"/>
          <dgm:animLvl val="lvl"/>
        </dgm:presLayoutVars>
      </dgm:prSet>
      <dgm:spPr/>
    </dgm:pt>
    <dgm:pt modelId="{7AF5B041-81E8-4275-B15B-AB01DB822A26}" type="pres">
      <dgm:prSet presAssocID="{B647157E-9ABE-4DB7-AEF3-D43FBF7B95F7}" presName="thickLine" presStyleLbl="alignNode1" presStyleIdx="0" presStyleCnt="5"/>
      <dgm:spPr/>
    </dgm:pt>
    <dgm:pt modelId="{C08CEE90-8A6D-4B18-B80B-610D19BFACF4}" type="pres">
      <dgm:prSet presAssocID="{B647157E-9ABE-4DB7-AEF3-D43FBF7B95F7}" presName="horz1" presStyleCnt="0"/>
      <dgm:spPr/>
    </dgm:pt>
    <dgm:pt modelId="{C823EAD4-EE78-4D7C-B913-00059AC261F4}" type="pres">
      <dgm:prSet presAssocID="{B647157E-9ABE-4DB7-AEF3-D43FBF7B95F7}" presName="tx1" presStyleLbl="revTx" presStyleIdx="0" presStyleCnt="5"/>
      <dgm:spPr/>
    </dgm:pt>
    <dgm:pt modelId="{C94B8A99-84C9-481A-8D00-6F42C2267092}" type="pres">
      <dgm:prSet presAssocID="{B647157E-9ABE-4DB7-AEF3-D43FBF7B95F7}" presName="vert1" presStyleCnt="0"/>
      <dgm:spPr/>
    </dgm:pt>
    <dgm:pt modelId="{83541528-76E7-415C-A77F-163394FB051E}" type="pres">
      <dgm:prSet presAssocID="{F3633AD8-F1B0-47E4-85AD-2D62C91EF6AE}" presName="thickLine" presStyleLbl="alignNode1" presStyleIdx="1" presStyleCnt="5"/>
      <dgm:spPr/>
    </dgm:pt>
    <dgm:pt modelId="{22AF574E-6917-4EFF-A12D-A0EEEE6CE8A2}" type="pres">
      <dgm:prSet presAssocID="{F3633AD8-F1B0-47E4-85AD-2D62C91EF6AE}" presName="horz1" presStyleCnt="0"/>
      <dgm:spPr/>
    </dgm:pt>
    <dgm:pt modelId="{5F8E5D33-C0BE-4224-8814-563A7F0EAF84}" type="pres">
      <dgm:prSet presAssocID="{F3633AD8-F1B0-47E4-85AD-2D62C91EF6AE}" presName="tx1" presStyleLbl="revTx" presStyleIdx="1" presStyleCnt="5"/>
      <dgm:spPr/>
    </dgm:pt>
    <dgm:pt modelId="{E1851C52-ECE2-478C-8364-BDC375C8585F}" type="pres">
      <dgm:prSet presAssocID="{F3633AD8-F1B0-47E4-85AD-2D62C91EF6AE}" presName="vert1" presStyleCnt="0"/>
      <dgm:spPr/>
    </dgm:pt>
    <dgm:pt modelId="{19E89B4A-16FF-494D-AA4A-CFCC0BD6F993}" type="pres">
      <dgm:prSet presAssocID="{2E1E5440-B9DF-44E0-BFF3-E4F938DDDE6F}" presName="thickLine" presStyleLbl="alignNode1" presStyleIdx="2" presStyleCnt="5"/>
      <dgm:spPr/>
    </dgm:pt>
    <dgm:pt modelId="{0C814EA3-5D74-4431-91D7-73A0698DC14E}" type="pres">
      <dgm:prSet presAssocID="{2E1E5440-B9DF-44E0-BFF3-E4F938DDDE6F}" presName="horz1" presStyleCnt="0"/>
      <dgm:spPr/>
    </dgm:pt>
    <dgm:pt modelId="{A3E504E4-4D7D-41FA-818F-9450BA9209A4}" type="pres">
      <dgm:prSet presAssocID="{2E1E5440-B9DF-44E0-BFF3-E4F938DDDE6F}" presName="tx1" presStyleLbl="revTx" presStyleIdx="2" presStyleCnt="5"/>
      <dgm:spPr/>
    </dgm:pt>
    <dgm:pt modelId="{063BF640-BF07-4989-8105-6084DD366E60}" type="pres">
      <dgm:prSet presAssocID="{2E1E5440-B9DF-44E0-BFF3-E4F938DDDE6F}" presName="vert1" presStyleCnt="0"/>
      <dgm:spPr/>
    </dgm:pt>
    <dgm:pt modelId="{14AEA6D8-A7BB-4334-A9AB-8E78CDD44CC7}" type="pres">
      <dgm:prSet presAssocID="{6CDC623F-70B5-47D5-A512-2F98D846A560}" presName="thickLine" presStyleLbl="alignNode1" presStyleIdx="3" presStyleCnt="5"/>
      <dgm:spPr/>
    </dgm:pt>
    <dgm:pt modelId="{BB572F49-683B-4703-B8F4-E88BC5F54667}" type="pres">
      <dgm:prSet presAssocID="{6CDC623F-70B5-47D5-A512-2F98D846A560}" presName="horz1" presStyleCnt="0"/>
      <dgm:spPr/>
    </dgm:pt>
    <dgm:pt modelId="{921986CF-723C-4A6A-9BDD-AFA46CB17821}" type="pres">
      <dgm:prSet presAssocID="{6CDC623F-70B5-47D5-A512-2F98D846A560}" presName="tx1" presStyleLbl="revTx" presStyleIdx="3" presStyleCnt="5"/>
      <dgm:spPr/>
    </dgm:pt>
    <dgm:pt modelId="{6AD9F8CF-A14F-4855-9D72-6908E7F58992}" type="pres">
      <dgm:prSet presAssocID="{6CDC623F-70B5-47D5-A512-2F98D846A560}" presName="vert1" presStyleCnt="0"/>
      <dgm:spPr/>
    </dgm:pt>
    <dgm:pt modelId="{9C7E0BC1-D9AC-4DF1-B12D-B2562D4A097C}" type="pres">
      <dgm:prSet presAssocID="{E6054660-93C6-4B89-B1CE-3DA1089BE859}" presName="thickLine" presStyleLbl="alignNode1" presStyleIdx="4" presStyleCnt="5"/>
      <dgm:spPr/>
    </dgm:pt>
    <dgm:pt modelId="{680DE28A-CC43-4776-808A-180D44F23A22}" type="pres">
      <dgm:prSet presAssocID="{E6054660-93C6-4B89-B1CE-3DA1089BE859}" presName="horz1" presStyleCnt="0"/>
      <dgm:spPr/>
    </dgm:pt>
    <dgm:pt modelId="{D11A89D3-42F2-4F83-8993-51A473DD5010}" type="pres">
      <dgm:prSet presAssocID="{E6054660-93C6-4B89-B1CE-3DA1089BE859}" presName="tx1" presStyleLbl="revTx" presStyleIdx="4" presStyleCnt="5"/>
      <dgm:spPr/>
    </dgm:pt>
    <dgm:pt modelId="{6D51981A-2FE8-443B-9A49-5C2B73467D73}" type="pres">
      <dgm:prSet presAssocID="{E6054660-93C6-4B89-B1CE-3DA1089BE859}" presName="vert1" presStyleCnt="0"/>
      <dgm:spPr/>
    </dgm:pt>
  </dgm:ptLst>
  <dgm:cxnLst>
    <dgm:cxn modelId="{F1AD942D-B7FF-4530-8F93-DB970071C9C2}" type="presOf" srcId="{2E1E5440-B9DF-44E0-BFF3-E4F938DDDE6F}" destId="{A3E504E4-4D7D-41FA-818F-9450BA9209A4}" srcOrd="0" destOrd="0" presId="urn:microsoft.com/office/officeart/2008/layout/LinedList"/>
    <dgm:cxn modelId="{FC80BA4C-E146-402D-B713-06A940CAE9B3}" srcId="{050A541A-9A09-421C-BD07-50DD4B51E72E}" destId="{B647157E-9ABE-4DB7-AEF3-D43FBF7B95F7}" srcOrd="0" destOrd="0" parTransId="{6CB6E0FF-BB1F-464D-AA37-B516FAAEB71E}" sibTransId="{44CC479D-DD35-4DF7-A256-9EA18262423B}"/>
    <dgm:cxn modelId="{4BF1037D-15C2-4199-AEA7-4E04C4694B3D}" srcId="{050A541A-9A09-421C-BD07-50DD4B51E72E}" destId="{E6054660-93C6-4B89-B1CE-3DA1089BE859}" srcOrd="4" destOrd="0" parTransId="{3A3BA58C-627F-4163-AECB-70EFF07C6F52}" sibTransId="{699D493C-53F7-4000-A1A0-CC605BEB9F0F}"/>
    <dgm:cxn modelId="{E18DA380-D1AC-40DD-ABE7-A40EC8F069C6}" type="presOf" srcId="{E6054660-93C6-4B89-B1CE-3DA1089BE859}" destId="{D11A89D3-42F2-4F83-8993-51A473DD5010}" srcOrd="0" destOrd="0" presId="urn:microsoft.com/office/officeart/2008/layout/LinedList"/>
    <dgm:cxn modelId="{AFBA7494-90CC-4E90-90B6-67C5BA16A980}" type="presOf" srcId="{050A541A-9A09-421C-BD07-50DD4B51E72E}" destId="{C4B6A94A-D532-42B0-9169-CDBB551F931E}" srcOrd="0" destOrd="0" presId="urn:microsoft.com/office/officeart/2008/layout/LinedList"/>
    <dgm:cxn modelId="{70348698-A8FE-4679-A9AD-15AD28C5A2AE}" type="presOf" srcId="{F3633AD8-F1B0-47E4-85AD-2D62C91EF6AE}" destId="{5F8E5D33-C0BE-4224-8814-563A7F0EAF84}" srcOrd="0" destOrd="0" presId="urn:microsoft.com/office/officeart/2008/layout/LinedList"/>
    <dgm:cxn modelId="{D32C2EA0-9D43-47BF-9822-8E576751F4EC}" type="presOf" srcId="{B647157E-9ABE-4DB7-AEF3-D43FBF7B95F7}" destId="{C823EAD4-EE78-4D7C-B913-00059AC261F4}" srcOrd="0" destOrd="0" presId="urn:microsoft.com/office/officeart/2008/layout/LinedList"/>
    <dgm:cxn modelId="{AB4766AD-D526-4200-B602-9D78F9860725}" type="presOf" srcId="{6CDC623F-70B5-47D5-A512-2F98D846A560}" destId="{921986CF-723C-4A6A-9BDD-AFA46CB17821}" srcOrd="0" destOrd="0" presId="urn:microsoft.com/office/officeart/2008/layout/LinedList"/>
    <dgm:cxn modelId="{86AB8EAD-5D3B-4321-AA28-1E0530669409}" srcId="{050A541A-9A09-421C-BD07-50DD4B51E72E}" destId="{6CDC623F-70B5-47D5-A512-2F98D846A560}" srcOrd="3" destOrd="0" parTransId="{5196D132-3298-4715-A717-0780A2230748}" sibTransId="{E13B037E-BD52-4D95-AD35-55DB903F29FD}"/>
    <dgm:cxn modelId="{BB5334BE-AA4C-4902-9DE6-AAA7DD81EB2C}" srcId="{050A541A-9A09-421C-BD07-50DD4B51E72E}" destId="{F3633AD8-F1B0-47E4-85AD-2D62C91EF6AE}" srcOrd="1" destOrd="0" parTransId="{402714E3-E7B3-4F44-A38D-E482E6312982}" sibTransId="{1FF11583-0390-44EA-BCE1-79A02C67E284}"/>
    <dgm:cxn modelId="{D8A544D7-ABC0-4CB0-88A1-E0A6ABA4A83F}" srcId="{050A541A-9A09-421C-BD07-50DD4B51E72E}" destId="{2E1E5440-B9DF-44E0-BFF3-E4F938DDDE6F}" srcOrd="2" destOrd="0" parTransId="{D8C190E7-DB46-43AD-9E7D-2A3C32FBAF69}" sibTransId="{BEC97CD4-24A7-427C-AA0E-3DFB0393BF86}"/>
    <dgm:cxn modelId="{8B18A72E-0EFC-4C3F-B3A4-1DA32CE5D353}" type="presParOf" srcId="{C4B6A94A-D532-42B0-9169-CDBB551F931E}" destId="{7AF5B041-81E8-4275-B15B-AB01DB822A26}" srcOrd="0" destOrd="0" presId="urn:microsoft.com/office/officeart/2008/layout/LinedList"/>
    <dgm:cxn modelId="{8F7471D4-5799-4287-922D-993CEF44AF7D}" type="presParOf" srcId="{C4B6A94A-D532-42B0-9169-CDBB551F931E}" destId="{C08CEE90-8A6D-4B18-B80B-610D19BFACF4}" srcOrd="1" destOrd="0" presId="urn:microsoft.com/office/officeart/2008/layout/LinedList"/>
    <dgm:cxn modelId="{5A9CF5F0-94A8-4FA6-843D-F1F181750354}" type="presParOf" srcId="{C08CEE90-8A6D-4B18-B80B-610D19BFACF4}" destId="{C823EAD4-EE78-4D7C-B913-00059AC261F4}" srcOrd="0" destOrd="0" presId="urn:microsoft.com/office/officeart/2008/layout/LinedList"/>
    <dgm:cxn modelId="{170E79E1-57E2-454D-9605-0A17F9A1E8CE}" type="presParOf" srcId="{C08CEE90-8A6D-4B18-B80B-610D19BFACF4}" destId="{C94B8A99-84C9-481A-8D00-6F42C2267092}" srcOrd="1" destOrd="0" presId="urn:microsoft.com/office/officeart/2008/layout/LinedList"/>
    <dgm:cxn modelId="{DD3D763F-A272-414C-8455-8017A372751C}" type="presParOf" srcId="{C4B6A94A-D532-42B0-9169-CDBB551F931E}" destId="{83541528-76E7-415C-A77F-163394FB051E}" srcOrd="2" destOrd="0" presId="urn:microsoft.com/office/officeart/2008/layout/LinedList"/>
    <dgm:cxn modelId="{60127D9F-A4FC-426F-B47A-76C120179785}" type="presParOf" srcId="{C4B6A94A-D532-42B0-9169-CDBB551F931E}" destId="{22AF574E-6917-4EFF-A12D-A0EEEE6CE8A2}" srcOrd="3" destOrd="0" presId="urn:microsoft.com/office/officeart/2008/layout/LinedList"/>
    <dgm:cxn modelId="{F11477A9-6080-49AF-BD82-7AA49B31CC63}" type="presParOf" srcId="{22AF574E-6917-4EFF-A12D-A0EEEE6CE8A2}" destId="{5F8E5D33-C0BE-4224-8814-563A7F0EAF84}" srcOrd="0" destOrd="0" presId="urn:microsoft.com/office/officeart/2008/layout/LinedList"/>
    <dgm:cxn modelId="{9CF78CF7-8C0F-4CB8-B2F3-433F247C5FE6}" type="presParOf" srcId="{22AF574E-6917-4EFF-A12D-A0EEEE6CE8A2}" destId="{E1851C52-ECE2-478C-8364-BDC375C8585F}" srcOrd="1" destOrd="0" presId="urn:microsoft.com/office/officeart/2008/layout/LinedList"/>
    <dgm:cxn modelId="{23D22D6F-16FE-41E6-A82B-3C0AC6F627C9}" type="presParOf" srcId="{C4B6A94A-D532-42B0-9169-CDBB551F931E}" destId="{19E89B4A-16FF-494D-AA4A-CFCC0BD6F993}" srcOrd="4" destOrd="0" presId="urn:microsoft.com/office/officeart/2008/layout/LinedList"/>
    <dgm:cxn modelId="{D5A257FD-E38A-4DB9-9818-EA7BD2AD14A6}" type="presParOf" srcId="{C4B6A94A-D532-42B0-9169-CDBB551F931E}" destId="{0C814EA3-5D74-4431-91D7-73A0698DC14E}" srcOrd="5" destOrd="0" presId="urn:microsoft.com/office/officeart/2008/layout/LinedList"/>
    <dgm:cxn modelId="{25DF47A6-709F-460D-9605-7FF5CEE71E7D}" type="presParOf" srcId="{0C814EA3-5D74-4431-91D7-73A0698DC14E}" destId="{A3E504E4-4D7D-41FA-818F-9450BA9209A4}" srcOrd="0" destOrd="0" presId="urn:microsoft.com/office/officeart/2008/layout/LinedList"/>
    <dgm:cxn modelId="{BBDB1743-29D3-4930-80A2-8CD213A84953}" type="presParOf" srcId="{0C814EA3-5D74-4431-91D7-73A0698DC14E}" destId="{063BF640-BF07-4989-8105-6084DD366E60}" srcOrd="1" destOrd="0" presId="urn:microsoft.com/office/officeart/2008/layout/LinedList"/>
    <dgm:cxn modelId="{F23DA3E4-233E-4378-B651-C89FEF36841F}" type="presParOf" srcId="{C4B6A94A-D532-42B0-9169-CDBB551F931E}" destId="{14AEA6D8-A7BB-4334-A9AB-8E78CDD44CC7}" srcOrd="6" destOrd="0" presId="urn:microsoft.com/office/officeart/2008/layout/LinedList"/>
    <dgm:cxn modelId="{715505D3-2E5A-44E2-8E46-C406BBDFAF84}" type="presParOf" srcId="{C4B6A94A-D532-42B0-9169-CDBB551F931E}" destId="{BB572F49-683B-4703-B8F4-E88BC5F54667}" srcOrd="7" destOrd="0" presId="urn:microsoft.com/office/officeart/2008/layout/LinedList"/>
    <dgm:cxn modelId="{71A1023E-ABEC-4E0B-B772-24FD626586A1}" type="presParOf" srcId="{BB572F49-683B-4703-B8F4-E88BC5F54667}" destId="{921986CF-723C-4A6A-9BDD-AFA46CB17821}" srcOrd="0" destOrd="0" presId="urn:microsoft.com/office/officeart/2008/layout/LinedList"/>
    <dgm:cxn modelId="{28BEFAC6-17AB-4F8A-9607-982F640E38C7}" type="presParOf" srcId="{BB572F49-683B-4703-B8F4-E88BC5F54667}" destId="{6AD9F8CF-A14F-4855-9D72-6908E7F58992}" srcOrd="1" destOrd="0" presId="urn:microsoft.com/office/officeart/2008/layout/LinedList"/>
    <dgm:cxn modelId="{10BEC27B-4839-4FBF-A978-75EE52ACBAB6}" type="presParOf" srcId="{C4B6A94A-D532-42B0-9169-CDBB551F931E}" destId="{9C7E0BC1-D9AC-4DF1-B12D-B2562D4A097C}" srcOrd="8" destOrd="0" presId="urn:microsoft.com/office/officeart/2008/layout/LinedList"/>
    <dgm:cxn modelId="{DBFBC31C-C8DC-4745-AE02-789411189D98}" type="presParOf" srcId="{C4B6A94A-D532-42B0-9169-CDBB551F931E}" destId="{680DE28A-CC43-4776-808A-180D44F23A22}" srcOrd="9" destOrd="0" presId="urn:microsoft.com/office/officeart/2008/layout/LinedList"/>
    <dgm:cxn modelId="{7AFE0A08-D74E-468D-A5CF-FD4D2C270669}" type="presParOf" srcId="{680DE28A-CC43-4776-808A-180D44F23A22}" destId="{D11A89D3-42F2-4F83-8993-51A473DD5010}" srcOrd="0" destOrd="0" presId="urn:microsoft.com/office/officeart/2008/layout/LinedList"/>
    <dgm:cxn modelId="{FDDF3707-54F0-428A-80D4-E1D1058928A7}" type="presParOf" srcId="{680DE28A-CC43-4776-808A-180D44F23A22}" destId="{6D51981A-2FE8-443B-9A49-5C2B73467D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0D0A6-FFB2-44EF-AC6A-56107E1A2533}">
      <dsp:nvSpPr>
        <dsp:cNvPr id="0" name=""/>
        <dsp:cNvSpPr/>
      </dsp:nvSpPr>
      <dsp:spPr>
        <a:xfrm>
          <a:off x="1061437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F3321-B12B-4638-9AB5-62A1FDBC1E1D}">
      <dsp:nvSpPr>
        <dsp:cNvPr id="0" name=""/>
        <dsp:cNvSpPr/>
      </dsp:nvSpPr>
      <dsp:spPr>
        <a:xfrm>
          <a:off x="1582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Name: </a:t>
          </a:r>
          <a:r>
            <a:rPr lang="en-US" sz="2200" kern="1200"/>
            <a:t>Yaset Evo</a:t>
          </a:r>
        </a:p>
      </dsp:txBody>
      <dsp:txXfrm>
        <a:off x="1582" y="2223731"/>
        <a:ext cx="3261093" cy="489164"/>
      </dsp:txXfrm>
    </dsp:sp>
    <dsp:sp modelId="{27994ADF-B6D0-49F6-BB68-510FE512523F}">
      <dsp:nvSpPr>
        <dsp:cNvPr id="0" name=""/>
        <dsp:cNvSpPr/>
      </dsp:nvSpPr>
      <dsp:spPr>
        <a:xfrm>
          <a:off x="1582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prefer to be called “Evo”</a:t>
          </a:r>
        </a:p>
      </dsp:txBody>
      <dsp:txXfrm>
        <a:off x="1582" y="2757274"/>
        <a:ext cx="3261093" cy="448596"/>
      </dsp:txXfrm>
    </dsp:sp>
    <dsp:sp modelId="{39781835-4BD3-4074-A3D7-AF70DDF1F285}">
      <dsp:nvSpPr>
        <dsp:cNvPr id="0" name=""/>
        <dsp:cNvSpPr/>
      </dsp:nvSpPr>
      <dsp:spPr>
        <a:xfrm>
          <a:off x="4893223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8EA71-8681-42DA-A88C-DF8611A5D9F0}">
      <dsp:nvSpPr>
        <dsp:cNvPr id="0" name=""/>
        <dsp:cNvSpPr/>
      </dsp:nvSpPr>
      <dsp:spPr>
        <a:xfrm>
          <a:off x="3833367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Professional Background</a:t>
          </a:r>
          <a:endParaRPr lang="en-US" sz="2200" kern="1200"/>
        </a:p>
      </dsp:txBody>
      <dsp:txXfrm>
        <a:off x="3833367" y="2223731"/>
        <a:ext cx="3261093" cy="489164"/>
      </dsp:txXfrm>
    </dsp:sp>
    <dsp:sp modelId="{EF424263-6737-44E4-B920-A7B6E05A9CD1}">
      <dsp:nvSpPr>
        <dsp:cNvPr id="0" name=""/>
        <dsp:cNvSpPr/>
      </dsp:nvSpPr>
      <dsp:spPr>
        <a:xfrm>
          <a:off x="3833367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5+ years as a data professional in the enterprise Utility Sector</a:t>
          </a:r>
        </a:p>
      </dsp:txBody>
      <dsp:txXfrm>
        <a:off x="3833367" y="2757274"/>
        <a:ext cx="3261093" cy="448596"/>
      </dsp:txXfrm>
    </dsp:sp>
    <dsp:sp modelId="{047237AB-BD27-40EE-923C-8755B0D56B16}">
      <dsp:nvSpPr>
        <dsp:cNvPr id="0" name=""/>
        <dsp:cNvSpPr/>
      </dsp:nvSpPr>
      <dsp:spPr>
        <a:xfrm>
          <a:off x="8725008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5CF7B-93B4-44FE-93D8-8651B73AF47C}">
      <dsp:nvSpPr>
        <dsp:cNvPr id="0" name=""/>
        <dsp:cNvSpPr/>
      </dsp:nvSpPr>
      <dsp:spPr>
        <a:xfrm>
          <a:off x="7665152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Skills and Expertise</a:t>
          </a:r>
          <a:r>
            <a:rPr lang="en-US" sz="2200" kern="1200"/>
            <a:t>:</a:t>
          </a:r>
        </a:p>
      </dsp:txBody>
      <dsp:txXfrm>
        <a:off x="7665152" y="2223731"/>
        <a:ext cx="3261093" cy="489164"/>
      </dsp:txXfrm>
    </dsp:sp>
    <dsp:sp modelId="{CC08D26D-D0B3-4819-880E-08141A71CA58}">
      <dsp:nvSpPr>
        <dsp:cNvPr id="0" name=""/>
        <dsp:cNvSpPr/>
      </dsp:nvSpPr>
      <dsp:spPr>
        <a:xfrm>
          <a:off x="7665152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Excel, Python, Power BI, SQL Querying</a:t>
          </a:r>
        </a:p>
      </dsp:txBody>
      <dsp:txXfrm>
        <a:off x="7665152" y="2757274"/>
        <a:ext cx="3261093" cy="44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B841B-CFE9-4B99-820F-3A178EFEDB38}">
      <dsp:nvSpPr>
        <dsp:cNvPr id="0" name=""/>
        <dsp:cNvSpPr/>
      </dsp:nvSpPr>
      <dsp:spPr>
        <a:xfrm>
          <a:off x="1333" y="0"/>
          <a:ext cx="5202457" cy="3689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Giving Back to the Community</a:t>
          </a:r>
        </a:p>
      </dsp:txBody>
      <dsp:txXfrm>
        <a:off x="1333" y="1401973"/>
        <a:ext cx="5202457" cy="2213643"/>
      </dsp:txXfrm>
    </dsp:sp>
    <dsp:sp modelId="{5B616747-93EA-4490-AF57-455DC6220E6D}">
      <dsp:nvSpPr>
        <dsp:cNvPr id="0" name=""/>
        <dsp:cNvSpPr/>
      </dsp:nvSpPr>
      <dsp:spPr>
        <a:xfrm>
          <a:off x="2049152" y="368940"/>
          <a:ext cx="1106821" cy="110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11242" y="531030"/>
        <a:ext cx="782641" cy="782641"/>
      </dsp:txXfrm>
    </dsp:sp>
    <dsp:sp modelId="{8A5C82E2-D2EE-464C-93ED-8E60483C68A0}">
      <dsp:nvSpPr>
        <dsp:cNvPr id="0" name=""/>
        <dsp:cNvSpPr/>
      </dsp:nvSpPr>
      <dsp:spPr>
        <a:xfrm>
          <a:off x="1333" y="36893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EC953-4065-4B1E-85BF-CDBDCB4934A9}">
      <dsp:nvSpPr>
        <dsp:cNvPr id="0" name=""/>
        <dsp:cNvSpPr/>
      </dsp:nvSpPr>
      <dsp:spPr>
        <a:xfrm>
          <a:off x="5724037" y="0"/>
          <a:ext cx="5202457" cy="3689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Creating Local Learning Opportunities</a:t>
          </a:r>
        </a:p>
      </dsp:txBody>
      <dsp:txXfrm>
        <a:off x="5724037" y="1401973"/>
        <a:ext cx="5202457" cy="2213643"/>
      </dsp:txXfrm>
    </dsp:sp>
    <dsp:sp modelId="{8E21C533-51A0-4AFB-BFA1-25C553C5A87E}">
      <dsp:nvSpPr>
        <dsp:cNvPr id="0" name=""/>
        <dsp:cNvSpPr/>
      </dsp:nvSpPr>
      <dsp:spPr>
        <a:xfrm>
          <a:off x="7771855" y="368940"/>
          <a:ext cx="1106821" cy="110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933945" y="531030"/>
        <a:ext cx="782641" cy="782641"/>
      </dsp:txXfrm>
    </dsp:sp>
    <dsp:sp modelId="{17764050-8E77-44E0-8540-24340EB33F6A}">
      <dsp:nvSpPr>
        <dsp:cNvPr id="0" name=""/>
        <dsp:cNvSpPr/>
      </dsp:nvSpPr>
      <dsp:spPr>
        <a:xfrm>
          <a:off x="5724037" y="36893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5B041-81E8-4275-B15B-AB01DB822A2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3EAD4-EE78-4D7C-B913-00059AC261F4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Kaggle</a:t>
          </a:r>
          <a:r>
            <a:rPr lang="en-US" sz="4000" b="0" i="0" kern="1200" baseline="0" dirty="0"/>
            <a:t>: </a:t>
          </a:r>
          <a:r>
            <a:rPr lang="en-US" sz="4000" b="0" i="0" kern="1200" baseline="0" dirty="0">
              <a:hlinkClick xmlns:r="http://schemas.openxmlformats.org/officeDocument/2006/relationships" r:id="rId1"/>
            </a:rPr>
            <a:t>Kaggle Datasets</a:t>
          </a:r>
          <a:endParaRPr lang="en-US" sz="4000" kern="1200" dirty="0"/>
        </a:p>
      </dsp:txBody>
      <dsp:txXfrm>
        <a:off x="0" y="531"/>
        <a:ext cx="10515600" cy="870055"/>
      </dsp:txXfrm>
    </dsp:sp>
    <dsp:sp modelId="{83541528-76E7-415C-A77F-163394FB051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5D33-C0BE-4224-8814-563A7F0EAF8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US Government Open Data</a:t>
          </a:r>
          <a:r>
            <a:rPr lang="en-US" sz="4000" b="0" i="0" kern="1200" baseline="0" dirty="0"/>
            <a:t>: </a:t>
          </a:r>
          <a:r>
            <a:rPr lang="en-US" sz="4000" b="0" i="0" kern="1200" baseline="0" dirty="0" err="1">
              <a:hlinkClick xmlns:r="http://schemas.openxmlformats.org/officeDocument/2006/relationships" r:id="rId2"/>
            </a:rPr>
            <a:t>Dava</a:t>
          </a:r>
          <a:r>
            <a:rPr lang="en-US" sz="4000" b="0" i="0" kern="1200" baseline="0" dirty="0">
              <a:hlinkClick xmlns:r="http://schemas.openxmlformats.org/officeDocument/2006/relationships" r:id="rId2"/>
            </a:rPr>
            <a:t> Gov</a:t>
          </a:r>
          <a:endParaRPr lang="en-US" sz="4000" kern="1200" dirty="0"/>
        </a:p>
      </dsp:txBody>
      <dsp:txXfrm>
        <a:off x="0" y="870586"/>
        <a:ext cx="10515600" cy="870055"/>
      </dsp:txXfrm>
    </dsp:sp>
    <dsp:sp modelId="{19E89B4A-16FF-494D-AA4A-CFCC0BD6F993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04E4-4D7D-41FA-818F-9450BA9209A4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Google Dataset Search</a:t>
          </a:r>
          <a:r>
            <a:rPr lang="en-US" sz="4000" b="0" i="0" kern="1200" baseline="0" dirty="0"/>
            <a:t>: </a:t>
          </a:r>
          <a:r>
            <a:rPr lang="en-US" sz="4000" b="0" i="0" kern="1200" baseline="0" dirty="0">
              <a:hlinkClick xmlns:r="http://schemas.openxmlformats.org/officeDocument/2006/relationships" r:id="rId3"/>
            </a:rPr>
            <a:t>Dataset Search</a:t>
          </a:r>
          <a:endParaRPr lang="en-US" sz="4000" kern="1200" dirty="0"/>
        </a:p>
      </dsp:txBody>
      <dsp:txXfrm>
        <a:off x="0" y="1740641"/>
        <a:ext cx="10515600" cy="870055"/>
      </dsp:txXfrm>
    </dsp:sp>
    <dsp:sp modelId="{14AEA6D8-A7BB-4334-A9AB-8E78CDD44CC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986CF-723C-4A6A-9BDD-AFA46CB17821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baseline="0" dirty="0"/>
            <a:t>Hugging Face</a:t>
          </a:r>
          <a:r>
            <a:rPr lang="en-US" sz="4000" b="0" i="0" kern="1200" baseline="0" dirty="0"/>
            <a:t>: </a:t>
          </a:r>
          <a:r>
            <a:rPr lang="en-US" sz="4000" b="0" i="0" kern="1200" baseline="0" dirty="0">
              <a:hlinkClick xmlns:r="http://schemas.openxmlformats.org/officeDocument/2006/relationships" r:id="rId4"/>
            </a:rPr>
            <a:t>Datasets</a:t>
          </a:r>
          <a:endParaRPr lang="en-US" sz="4000" kern="1200" dirty="0"/>
        </a:p>
      </dsp:txBody>
      <dsp:txXfrm>
        <a:off x="0" y="2610696"/>
        <a:ext cx="10515600" cy="870055"/>
      </dsp:txXfrm>
    </dsp:sp>
    <dsp:sp modelId="{9C7E0BC1-D9AC-4DF1-B12D-B2562D4A097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A89D3-42F2-4F83-8993-51A473DD5010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API</a:t>
          </a:r>
          <a:r>
            <a:rPr lang="en-US" sz="4000" kern="1200" dirty="0"/>
            <a:t>: </a:t>
          </a:r>
          <a:r>
            <a:rPr lang="en-US" sz="4000" kern="1200" dirty="0">
              <a:hlinkClick xmlns:r="http://schemas.openxmlformats.org/officeDocument/2006/relationships" r:id="rId5"/>
            </a:rPr>
            <a:t>API List</a:t>
          </a:r>
          <a:endParaRPr lang="en-US" sz="4000" kern="1200" dirty="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5D7E-78A0-4171-BA3E-178B149C5D0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1F45D-A8DB-4776-AF86-D767D56C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Professional Background</a:t>
            </a:r>
            <a:r>
              <a:rPr lang="en-US" dirty="0"/>
              <a:t>: Over 5 years of experience as a data professional in the utility sector, specializing in data analytics, engineering, reporting/visualization, and automation workflows.</a:t>
            </a:r>
          </a:p>
          <a:p>
            <a:r>
              <a:rPr lang="en-US" b="1" dirty="0"/>
              <a:t>Skills and Expertise</a:t>
            </a:r>
            <a:r>
              <a:rPr lang="en-US" dirty="0"/>
              <a:t>: Proficient in Excel, Python (for data analytics), Power BI, and SQL querying.</a:t>
            </a:r>
          </a:p>
          <a:p>
            <a:r>
              <a:rPr lang="en-US" b="1" dirty="0"/>
              <a:t>Relevant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how data is used across the company by uncovering cost-saving opportunities, creating more accurate performance metrics, and speeding up reporting with automation tools like Python and VBA.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Touch</a:t>
            </a:r>
            <a:r>
              <a:rPr lang="en-US" dirty="0"/>
              <a:t>: Avid follower of generative AI, always exploring new models and techniques; passionate foodie who loves discovering new flavors.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Professional Background</a:t>
            </a:r>
            <a:r>
              <a:rPr lang="en-US" dirty="0"/>
              <a:t>: Over 5 years of experience as a data professional in the utility sector, specializing in data analytics, engineering, reporting/visualization, and automation workflows.</a:t>
            </a:r>
          </a:p>
          <a:p>
            <a:r>
              <a:rPr lang="en-US" b="1" dirty="0"/>
              <a:t>Skills and Expertise</a:t>
            </a:r>
            <a:r>
              <a:rPr lang="en-US" dirty="0"/>
              <a:t>: Proficient in Excel, Python (for data analytics), Power BI, and SQL querying.</a:t>
            </a:r>
          </a:p>
          <a:p>
            <a:r>
              <a:rPr lang="en-US" b="1" dirty="0"/>
              <a:t>Relevant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how data is used across the company by uncovering cost-saving opportunities, creating more accurate performance metrics, and speeding up reporting with automation tools like Python and VBA.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Touch</a:t>
            </a:r>
            <a:r>
              <a:rPr lang="en-US" dirty="0"/>
              <a:t>: Avid follower of generative AI, always exploring new models and techniques; passionate foodie who loves discovering new flavors.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https://www.kaggle.com/datasets/ravindrasinghrana/employeedataset</a:t>
            </a:r>
          </a:p>
          <a:p>
            <a:endParaRPr lang="en-US" dirty="0"/>
          </a:p>
          <a:p>
            <a:r>
              <a:rPr lang="en-US" dirty="0"/>
              <a:t>https://www.kaggle.com/datasets/karkavelrajaj/amazon-sales-dataset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7173-9B5A-C5FC-A088-2E10184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0190-CC8B-26AD-9F66-8E96E1E3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383A-D09E-EEC2-07EC-5C903532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828B-7769-03ED-39FD-B2E67FF4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936B-5DED-D9CB-5C3E-3587D7D2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E856-18BD-70E8-66DC-3620752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AC8AF-CA5F-EDEC-E25B-2DCBCF97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E3B2-C01A-4431-92A5-78F5C02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3B68-60B5-66DC-5977-EE92724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1F9A-8E87-0969-F179-4CBC050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45FFA-6E1E-17F3-84D9-792D923D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C4D72-DE60-56C8-9F27-5B689A53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322A-89B1-E212-7C58-E0975884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430C-3CA7-254F-9C4D-504CAA1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12F2-D182-775C-388B-73785D05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3227-1569-B875-882F-9AC6351C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6B0C-A692-0E48-D9F1-819F767D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8116-9860-1927-99EF-74B264F1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D3AF-633E-998B-77E4-C63DF658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1CDD-C677-5EB5-FB02-04CCDE0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9511-E370-4060-225E-C92E0FA8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24B4-B2D3-8F39-ABDB-8003B496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9CF3-6744-F131-D8C5-9E911D33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73AD-0AF2-2E62-5EA9-985CD019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CE44-E329-DD11-9E84-64C0D0B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5A8A-0E4B-D7C7-2709-E865D4AE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6B74-F87E-ACF1-9DD4-737C7757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D873-CA6F-A6D4-6639-F8164BC2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9D41-CA96-8550-4D6C-2AFDC98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862D-D25A-367B-6293-CCD55E1B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23758-995F-E9B5-9BA9-137B9A0B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18E-54E0-0A54-84C7-3A44ABAC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5546-2D7C-816E-FB6D-034DA0F9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59828-7409-B866-2212-55043B8C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B9E6-1E53-4E3B-6D18-EDBE28D8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47FB9-DC08-90B4-3277-0C29F2062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D82A7-BFA1-4851-D696-FE4A7EC7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B04CC-DB64-E28E-702E-2F1FD4CF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00CFC-F161-A212-B018-61A92C7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DD0B-FC17-9163-1712-EDDF1442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932F-251E-48F2-74E4-4C86CB5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81E6E-1F5C-0FEA-F2EE-EC27C0B9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68BA-FD05-0D07-4D14-E3C851B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8A6BC-5952-26AE-CB96-A0CF68DD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3094-3241-D5AB-BEDA-43B5EBD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65ADE-F1C6-DE22-EA56-9B93C137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7B5-4210-7C74-3FFF-223B36AB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5880-673F-27E4-FF52-73CCE0C3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10D7-718B-FB4F-FA89-0DD18589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1AB1-6F64-A30C-2AAC-0245A6E0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B040-2E23-5093-3C9C-66EA99B4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9061-72AA-ED9C-DFD1-81A2D5C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4B36-487F-98B1-7567-B5E7AFD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07111-5E11-E6B9-8062-CE3A49E0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D5E2-29E3-2AD9-85B6-3F00C2FE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200B-F1C2-2798-16F5-31EC0A3F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8074-45C9-5CF5-79ED-EE9A9358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31D0-3AA1-F380-9741-F168A2CF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E2EFA-9B07-D55E-697E-EA4DCDE7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ED640-87A1-49F9-5D2F-03ECFC20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52A7-610B-FBFC-A29E-8566AF2FD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7CC24-7720-4A23-846B-B46737E67A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6CB4-1484-4CB7-E1A9-A717A60D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8A8E-BFEF-0CA3-5690-8D139788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955EF-1887-ADF7-7565-51ED4E8E6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n>
                  <a:solidFill>
                    <a:schemeClr val="bg1"/>
                  </a:solidFill>
                </a:ln>
              </a:rPr>
              <a:t>Excel Fundamentals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95E81-FE3B-CFAF-A65D-551FD96BA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By</a:t>
            </a: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Yaset Evo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D3149F4-5960-E0B6-AED6-B1641859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6573907" y="1787894"/>
            <a:ext cx="5163022" cy="29042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 for Today’s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2B16D-23DC-9936-FBA2-B0F0FFE5AE07}"/>
              </a:ext>
            </a:extLst>
          </p:cNvPr>
          <p:cNvSpPr txBox="1"/>
          <p:nvPr/>
        </p:nvSpPr>
        <p:spPr>
          <a:xfrm>
            <a:off x="856527" y="1924820"/>
            <a:ext cx="4227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 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the Meet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to Get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Importing Data into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AI to Perform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Privacy-Conscious AI Prompts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Generating VBA Code with AI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36EC0-7853-1129-094F-0FE0064A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23" y="1735455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Who I 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BC3A0-9680-F103-0B45-C57F9B1D2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899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4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the Meet Up?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BA8AF6-6623-6020-A406-80AA587D1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3293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1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Where to Get Data for Analysis</a:t>
            </a: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0611E1E6-9ABA-7E9E-3271-7BA360480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209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8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Excel Fundamentals</vt:lpstr>
      <vt:lpstr>Agenda for Today’s Session</vt:lpstr>
      <vt:lpstr>Who I am</vt:lpstr>
      <vt:lpstr>Why the Meet Up? </vt:lpstr>
      <vt:lpstr>Where to Get Data for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Evo, Yaset A</dc:creator>
  <cp:lastModifiedBy>Evo, Yaset A</cp:lastModifiedBy>
  <cp:revision>11</cp:revision>
  <dcterms:created xsi:type="dcterms:W3CDTF">2024-09-08T12:42:06Z</dcterms:created>
  <dcterms:modified xsi:type="dcterms:W3CDTF">2024-10-05T17:33:53Z</dcterms:modified>
</cp:coreProperties>
</file>