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58" r:id="rId4"/>
    <p:sldId id="260" r:id="rId5"/>
    <p:sldId id="264" r:id="rId6"/>
    <p:sldId id="265" r:id="rId7"/>
    <p:sldId id="266" r:id="rId8"/>
    <p:sldId id="267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593" autoAdjust="0"/>
  </p:normalViewPr>
  <p:slideViewPr>
    <p:cSldViewPr snapToGrid="0">
      <p:cViewPr varScale="1">
        <p:scale>
          <a:sx n="91" d="100"/>
          <a:sy n="91" d="100"/>
        </p:scale>
        <p:origin x="12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.microsoft.com/en-us" TargetMode="External"/><Relationship Id="rId2" Type="http://schemas.openxmlformats.org/officeDocument/2006/relationships/hyperlink" Target="https://support.microsoft.com/en-us/excel" TargetMode="External"/><Relationship Id="rId1" Type="http://schemas.openxmlformats.org/officeDocument/2006/relationships/hyperlink" Target="https://support.microsoft.com/en-us/office/excel-functions-alphabetical-b3944572-255d-4efb-bb96-c6d90033e188" TargetMode="External"/><Relationship Id="rId6" Type="http://schemas.openxmlformats.org/officeDocument/2006/relationships/hyperlink" Target="https://www.computertutoring.co.uk/cheatsheets/Excel_Cheatsheet.pdf" TargetMode="External"/><Relationship Id="rId5" Type="http://schemas.openxmlformats.org/officeDocument/2006/relationships/hyperlink" Target="https://www.datacamp.com/cheat-sheet/getting-started-with-excel-cheat-sheet" TargetMode="External"/><Relationship Id="rId4" Type="http://schemas.openxmlformats.org/officeDocument/2006/relationships/hyperlink" Target="https://support.microsoft.com/en-us/training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training" TargetMode="External"/><Relationship Id="rId2" Type="http://schemas.openxmlformats.org/officeDocument/2006/relationships/hyperlink" Target="https://support.microsoft.com/en-us/excel" TargetMode="External"/><Relationship Id="rId1" Type="http://schemas.openxmlformats.org/officeDocument/2006/relationships/hyperlink" Target="https://support.microsoft.com/en-us/office/excel-functions-alphabetical-b3944572-255d-4efb-bb96-c6d90033e188" TargetMode="External"/><Relationship Id="rId6" Type="http://schemas.openxmlformats.org/officeDocument/2006/relationships/hyperlink" Target="https://www.computertutoring.co.uk/cheatsheets/Excel_Cheatsheet.pdf" TargetMode="External"/><Relationship Id="rId5" Type="http://schemas.openxmlformats.org/officeDocument/2006/relationships/hyperlink" Target="https://www.datacamp.com/cheat-sheet/getting-started-with-excel-cheat-sheet" TargetMode="External"/><Relationship Id="rId4" Type="http://schemas.openxmlformats.org/officeDocument/2006/relationships/hyperlink" Target="https://create.microsoft.com/en-u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E1BBDF-958B-4D59-B16F-AAC7F237F9D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629D0D0-FBD1-42C6-98EB-7EF6094D7CE6}">
      <dgm:prSet/>
      <dgm:spPr/>
      <dgm:t>
        <a:bodyPr/>
        <a:lstStyle/>
        <a:p>
          <a:pPr>
            <a:defRPr b="1"/>
          </a:pPr>
          <a:r>
            <a:rPr lang="en-US" b="1"/>
            <a:t>Name: </a:t>
          </a:r>
          <a:r>
            <a:rPr lang="en-US"/>
            <a:t>Yaset Evo</a:t>
          </a:r>
        </a:p>
      </dgm:t>
    </dgm:pt>
    <dgm:pt modelId="{DC68FD0F-6BE2-4289-A9EF-D00F6115260B}" type="parTrans" cxnId="{28487DA9-21AC-404F-931A-C0F102EF3A52}">
      <dgm:prSet/>
      <dgm:spPr/>
      <dgm:t>
        <a:bodyPr/>
        <a:lstStyle/>
        <a:p>
          <a:endParaRPr lang="en-US"/>
        </a:p>
      </dgm:t>
    </dgm:pt>
    <dgm:pt modelId="{A17A6AC6-E095-4DA4-9449-801005E378D4}" type="sibTrans" cxnId="{28487DA9-21AC-404F-931A-C0F102EF3A52}">
      <dgm:prSet/>
      <dgm:spPr/>
      <dgm:t>
        <a:bodyPr/>
        <a:lstStyle/>
        <a:p>
          <a:endParaRPr lang="en-US"/>
        </a:p>
      </dgm:t>
    </dgm:pt>
    <dgm:pt modelId="{39DCE2FD-474B-4CFE-B275-017F361524F4}">
      <dgm:prSet/>
      <dgm:spPr/>
      <dgm:t>
        <a:bodyPr/>
        <a:lstStyle/>
        <a:p>
          <a:r>
            <a:rPr lang="en-US" dirty="0"/>
            <a:t>I prefer to be called “Evo”</a:t>
          </a:r>
        </a:p>
      </dgm:t>
    </dgm:pt>
    <dgm:pt modelId="{293A91DC-C9EF-434E-B125-DDFDA55E7297}" type="parTrans" cxnId="{D111721F-3A4C-4477-8AE8-5C017A4A5521}">
      <dgm:prSet/>
      <dgm:spPr/>
      <dgm:t>
        <a:bodyPr/>
        <a:lstStyle/>
        <a:p>
          <a:endParaRPr lang="en-US"/>
        </a:p>
      </dgm:t>
    </dgm:pt>
    <dgm:pt modelId="{1723BB2F-B098-499B-BEA9-288B84D6FD20}" type="sibTrans" cxnId="{D111721F-3A4C-4477-8AE8-5C017A4A5521}">
      <dgm:prSet/>
      <dgm:spPr/>
      <dgm:t>
        <a:bodyPr/>
        <a:lstStyle/>
        <a:p>
          <a:endParaRPr lang="en-US"/>
        </a:p>
      </dgm:t>
    </dgm:pt>
    <dgm:pt modelId="{AFB2EA64-F383-4C6E-9F3E-900DDC94BAF8}">
      <dgm:prSet/>
      <dgm:spPr/>
      <dgm:t>
        <a:bodyPr/>
        <a:lstStyle/>
        <a:p>
          <a:pPr>
            <a:defRPr b="1"/>
          </a:pPr>
          <a:r>
            <a:rPr lang="en-US" b="1"/>
            <a:t>Professional Background</a:t>
          </a:r>
          <a:endParaRPr lang="en-US"/>
        </a:p>
      </dgm:t>
    </dgm:pt>
    <dgm:pt modelId="{D69690E9-8AB0-4581-828F-327A800B9FC3}" type="parTrans" cxnId="{62439AE7-E686-496F-AA16-DA38BBC99787}">
      <dgm:prSet/>
      <dgm:spPr/>
      <dgm:t>
        <a:bodyPr/>
        <a:lstStyle/>
        <a:p>
          <a:endParaRPr lang="en-US"/>
        </a:p>
      </dgm:t>
    </dgm:pt>
    <dgm:pt modelId="{8F50F969-239A-4F99-8C53-2F517BC47783}" type="sibTrans" cxnId="{62439AE7-E686-496F-AA16-DA38BBC99787}">
      <dgm:prSet/>
      <dgm:spPr/>
      <dgm:t>
        <a:bodyPr/>
        <a:lstStyle/>
        <a:p>
          <a:endParaRPr lang="en-US"/>
        </a:p>
      </dgm:t>
    </dgm:pt>
    <dgm:pt modelId="{9408E026-34D0-4F51-A2CA-693B179EF99E}">
      <dgm:prSet/>
      <dgm:spPr/>
      <dgm:t>
        <a:bodyPr/>
        <a:lstStyle/>
        <a:p>
          <a:r>
            <a:rPr lang="en-US"/>
            <a:t>5+ years as a data professional in the enterprise Utility Sector</a:t>
          </a:r>
        </a:p>
      </dgm:t>
    </dgm:pt>
    <dgm:pt modelId="{F8560883-7CBA-44E2-A2CA-87845668D5E9}" type="parTrans" cxnId="{91E114EE-8F51-4AB6-8AF2-03ED05F485AF}">
      <dgm:prSet/>
      <dgm:spPr/>
      <dgm:t>
        <a:bodyPr/>
        <a:lstStyle/>
        <a:p>
          <a:endParaRPr lang="en-US"/>
        </a:p>
      </dgm:t>
    </dgm:pt>
    <dgm:pt modelId="{F9D08F02-48CF-495C-9B78-6B5013B88CAE}" type="sibTrans" cxnId="{91E114EE-8F51-4AB6-8AF2-03ED05F485AF}">
      <dgm:prSet/>
      <dgm:spPr/>
      <dgm:t>
        <a:bodyPr/>
        <a:lstStyle/>
        <a:p>
          <a:endParaRPr lang="en-US"/>
        </a:p>
      </dgm:t>
    </dgm:pt>
    <dgm:pt modelId="{E9F55F0E-202F-4EAA-A129-2F2F836AEA69}">
      <dgm:prSet/>
      <dgm:spPr/>
      <dgm:t>
        <a:bodyPr/>
        <a:lstStyle/>
        <a:p>
          <a:pPr>
            <a:defRPr b="1"/>
          </a:pPr>
          <a:r>
            <a:rPr lang="en-US" b="1"/>
            <a:t>Skills and Expertise</a:t>
          </a:r>
          <a:r>
            <a:rPr lang="en-US"/>
            <a:t>:</a:t>
          </a:r>
        </a:p>
      </dgm:t>
    </dgm:pt>
    <dgm:pt modelId="{9CA0EEB1-1861-429B-B1FE-33DCBCF6FC95}" type="parTrans" cxnId="{72B9A00F-56E2-483C-93F8-1789A4D85D37}">
      <dgm:prSet/>
      <dgm:spPr/>
      <dgm:t>
        <a:bodyPr/>
        <a:lstStyle/>
        <a:p>
          <a:endParaRPr lang="en-US"/>
        </a:p>
      </dgm:t>
    </dgm:pt>
    <dgm:pt modelId="{74E92BA7-3D74-4E50-BB77-339E277AE8BC}" type="sibTrans" cxnId="{72B9A00F-56E2-483C-93F8-1789A4D85D37}">
      <dgm:prSet/>
      <dgm:spPr/>
      <dgm:t>
        <a:bodyPr/>
        <a:lstStyle/>
        <a:p>
          <a:endParaRPr lang="en-US"/>
        </a:p>
      </dgm:t>
    </dgm:pt>
    <dgm:pt modelId="{565624E8-E292-4B8E-B8A1-117E4F3D40F5}">
      <dgm:prSet/>
      <dgm:spPr/>
      <dgm:t>
        <a:bodyPr/>
        <a:lstStyle/>
        <a:p>
          <a:r>
            <a:rPr lang="en-US"/>
            <a:t>Excel, Python, Power BI, SQL Querying</a:t>
          </a:r>
        </a:p>
      </dgm:t>
    </dgm:pt>
    <dgm:pt modelId="{FC80A14C-56BC-4DB2-AA87-F4BC5084CA84}" type="parTrans" cxnId="{6194538E-A4AD-41D6-8475-901BC2B9F2BD}">
      <dgm:prSet/>
      <dgm:spPr/>
      <dgm:t>
        <a:bodyPr/>
        <a:lstStyle/>
        <a:p>
          <a:endParaRPr lang="en-US"/>
        </a:p>
      </dgm:t>
    </dgm:pt>
    <dgm:pt modelId="{41FB5315-D024-4CB2-AAE7-4E35C9071AC9}" type="sibTrans" cxnId="{6194538E-A4AD-41D6-8475-901BC2B9F2BD}">
      <dgm:prSet/>
      <dgm:spPr/>
      <dgm:t>
        <a:bodyPr/>
        <a:lstStyle/>
        <a:p>
          <a:endParaRPr lang="en-US"/>
        </a:p>
      </dgm:t>
    </dgm:pt>
    <dgm:pt modelId="{64106FBC-8453-47D9-8F1E-D7FF79FEE3D6}" type="pres">
      <dgm:prSet presAssocID="{C3E1BBDF-958B-4D59-B16F-AAC7F237F9DA}" presName="root" presStyleCnt="0">
        <dgm:presLayoutVars>
          <dgm:dir/>
          <dgm:resizeHandles val="exact"/>
        </dgm:presLayoutVars>
      </dgm:prSet>
      <dgm:spPr/>
    </dgm:pt>
    <dgm:pt modelId="{AB1A2B4A-C7FE-484A-A2AE-5908CC6A88E0}" type="pres">
      <dgm:prSet presAssocID="{D629D0D0-FBD1-42C6-98EB-7EF6094D7CE6}" presName="compNode" presStyleCnt="0"/>
      <dgm:spPr/>
    </dgm:pt>
    <dgm:pt modelId="{B620D0A6-FFB2-44EF-AC6A-56107E1A2533}" type="pres">
      <dgm:prSet presAssocID="{D629D0D0-FBD1-42C6-98EB-7EF6094D7CE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E5C955BE-1167-4F6B-8C93-EA2CC4235B89}" type="pres">
      <dgm:prSet presAssocID="{D629D0D0-FBD1-42C6-98EB-7EF6094D7CE6}" presName="iconSpace" presStyleCnt="0"/>
      <dgm:spPr/>
    </dgm:pt>
    <dgm:pt modelId="{CB6F3321-B12B-4638-9AB5-62A1FDBC1E1D}" type="pres">
      <dgm:prSet presAssocID="{D629D0D0-FBD1-42C6-98EB-7EF6094D7CE6}" presName="parTx" presStyleLbl="revTx" presStyleIdx="0" presStyleCnt="6">
        <dgm:presLayoutVars>
          <dgm:chMax val="0"/>
          <dgm:chPref val="0"/>
        </dgm:presLayoutVars>
      </dgm:prSet>
      <dgm:spPr/>
    </dgm:pt>
    <dgm:pt modelId="{25D9BC21-A571-4043-9EC6-1F65E52EC022}" type="pres">
      <dgm:prSet presAssocID="{D629D0D0-FBD1-42C6-98EB-7EF6094D7CE6}" presName="txSpace" presStyleCnt="0"/>
      <dgm:spPr/>
    </dgm:pt>
    <dgm:pt modelId="{27994ADF-B6D0-49F6-BB68-510FE512523F}" type="pres">
      <dgm:prSet presAssocID="{D629D0D0-FBD1-42C6-98EB-7EF6094D7CE6}" presName="desTx" presStyleLbl="revTx" presStyleIdx="1" presStyleCnt="6">
        <dgm:presLayoutVars/>
      </dgm:prSet>
      <dgm:spPr/>
    </dgm:pt>
    <dgm:pt modelId="{D44E3E04-0138-4214-96DD-27E6FF29F9C9}" type="pres">
      <dgm:prSet presAssocID="{A17A6AC6-E095-4DA4-9449-801005E378D4}" presName="sibTrans" presStyleCnt="0"/>
      <dgm:spPr/>
    </dgm:pt>
    <dgm:pt modelId="{62E5DE63-74AF-4FBB-B1DF-654561F5B7F6}" type="pres">
      <dgm:prSet presAssocID="{AFB2EA64-F383-4C6E-9F3E-900DDC94BAF8}" presName="compNode" presStyleCnt="0"/>
      <dgm:spPr/>
    </dgm:pt>
    <dgm:pt modelId="{39781835-4BD3-4074-A3D7-AF70DDF1F285}" type="pres">
      <dgm:prSet presAssocID="{AFB2EA64-F383-4C6E-9F3E-900DDC94BAF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DDDECA6-CFC3-4E4D-84A9-89FDED6B4B4F}" type="pres">
      <dgm:prSet presAssocID="{AFB2EA64-F383-4C6E-9F3E-900DDC94BAF8}" presName="iconSpace" presStyleCnt="0"/>
      <dgm:spPr/>
    </dgm:pt>
    <dgm:pt modelId="{D188EA71-8681-42DA-A88C-DF8611A5D9F0}" type="pres">
      <dgm:prSet presAssocID="{AFB2EA64-F383-4C6E-9F3E-900DDC94BAF8}" presName="parTx" presStyleLbl="revTx" presStyleIdx="2" presStyleCnt="6">
        <dgm:presLayoutVars>
          <dgm:chMax val="0"/>
          <dgm:chPref val="0"/>
        </dgm:presLayoutVars>
      </dgm:prSet>
      <dgm:spPr/>
    </dgm:pt>
    <dgm:pt modelId="{5E358EE7-2FBF-4ECB-8677-CD25616025C7}" type="pres">
      <dgm:prSet presAssocID="{AFB2EA64-F383-4C6E-9F3E-900DDC94BAF8}" presName="txSpace" presStyleCnt="0"/>
      <dgm:spPr/>
    </dgm:pt>
    <dgm:pt modelId="{EF424263-6737-44E4-B920-A7B6E05A9CD1}" type="pres">
      <dgm:prSet presAssocID="{AFB2EA64-F383-4C6E-9F3E-900DDC94BAF8}" presName="desTx" presStyleLbl="revTx" presStyleIdx="3" presStyleCnt="6">
        <dgm:presLayoutVars/>
      </dgm:prSet>
      <dgm:spPr/>
    </dgm:pt>
    <dgm:pt modelId="{B6B59586-0A89-4FC2-8A36-29FAAB7F0757}" type="pres">
      <dgm:prSet presAssocID="{8F50F969-239A-4F99-8C53-2F517BC47783}" presName="sibTrans" presStyleCnt="0"/>
      <dgm:spPr/>
    </dgm:pt>
    <dgm:pt modelId="{14D44229-3C5A-4C6A-9685-EBFEDD8D3185}" type="pres">
      <dgm:prSet presAssocID="{E9F55F0E-202F-4EAA-A129-2F2F836AEA69}" presName="compNode" presStyleCnt="0"/>
      <dgm:spPr/>
    </dgm:pt>
    <dgm:pt modelId="{047237AB-BD27-40EE-923C-8755B0D56B16}" type="pres">
      <dgm:prSet presAssocID="{E9F55F0E-202F-4EAA-A129-2F2F836AEA6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5BD1A4CE-E8F9-4C8E-9F4F-B885B8D32A9F}" type="pres">
      <dgm:prSet presAssocID="{E9F55F0E-202F-4EAA-A129-2F2F836AEA69}" presName="iconSpace" presStyleCnt="0"/>
      <dgm:spPr/>
    </dgm:pt>
    <dgm:pt modelId="{3C75CF7B-93B4-44FE-93D8-8651B73AF47C}" type="pres">
      <dgm:prSet presAssocID="{E9F55F0E-202F-4EAA-A129-2F2F836AEA69}" presName="parTx" presStyleLbl="revTx" presStyleIdx="4" presStyleCnt="6">
        <dgm:presLayoutVars>
          <dgm:chMax val="0"/>
          <dgm:chPref val="0"/>
        </dgm:presLayoutVars>
      </dgm:prSet>
      <dgm:spPr/>
    </dgm:pt>
    <dgm:pt modelId="{64B81F34-ECCD-4579-97B8-72AF33E7BC1C}" type="pres">
      <dgm:prSet presAssocID="{E9F55F0E-202F-4EAA-A129-2F2F836AEA69}" presName="txSpace" presStyleCnt="0"/>
      <dgm:spPr/>
    </dgm:pt>
    <dgm:pt modelId="{CC08D26D-D0B3-4819-880E-08141A71CA58}" type="pres">
      <dgm:prSet presAssocID="{E9F55F0E-202F-4EAA-A129-2F2F836AEA69}" presName="desTx" presStyleLbl="revTx" presStyleIdx="5" presStyleCnt="6">
        <dgm:presLayoutVars/>
      </dgm:prSet>
      <dgm:spPr/>
    </dgm:pt>
  </dgm:ptLst>
  <dgm:cxnLst>
    <dgm:cxn modelId="{72B9A00F-56E2-483C-93F8-1789A4D85D37}" srcId="{C3E1BBDF-958B-4D59-B16F-AAC7F237F9DA}" destId="{E9F55F0E-202F-4EAA-A129-2F2F836AEA69}" srcOrd="2" destOrd="0" parTransId="{9CA0EEB1-1861-429B-B1FE-33DCBCF6FC95}" sibTransId="{74E92BA7-3D74-4E50-BB77-339E277AE8BC}"/>
    <dgm:cxn modelId="{29AF7B18-22D6-4FA7-9259-AC69B02F1AB1}" type="presOf" srcId="{D629D0D0-FBD1-42C6-98EB-7EF6094D7CE6}" destId="{CB6F3321-B12B-4638-9AB5-62A1FDBC1E1D}" srcOrd="0" destOrd="0" presId="urn:microsoft.com/office/officeart/2018/5/layout/CenteredIconLabelDescriptionList"/>
    <dgm:cxn modelId="{D111721F-3A4C-4477-8AE8-5C017A4A5521}" srcId="{D629D0D0-FBD1-42C6-98EB-7EF6094D7CE6}" destId="{39DCE2FD-474B-4CFE-B275-017F361524F4}" srcOrd="0" destOrd="0" parTransId="{293A91DC-C9EF-434E-B125-DDFDA55E7297}" sibTransId="{1723BB2F-B098-499B-BEA9-288B84D6FD20}"/>
    <dgm:cxn modelId="{5018092A-BECB-4B7F-86EF-F2EA9EC08AD7}" type="presOf" srcId="{9408E026-34D0-4F51-A2CA-693B179EF99E}" destId="{EF424263-6737-44E4-B920-A7B6E05A9CD1}" srcOrd="0" destOrd="0" presId="urn:microsoft.com/office/officeart/2018/5/layout/CenteredIconLabelDescriptionList"/>
    <dgm:cxn modelId="{D880812C-82D7-417F-A932-4522C897C071}" type="presOf" srcId="{565624E8-E292-4B8E-B8A1-117E4F3D40F5}" destId="{CC08D26D-D0B3-4819-880E-08141A71CA58}" srcOrd="0" destOrd="0" presId="urn:microsoft.com/office/officeart/2018/5/layout/CenteredIconLabelDescriptionList"/>
    <dgm:cxn modelId="{145F6C5E-8149-41A7-95CD-8C298ABB93BE}" type="presOf" srcId="{39DCE2FD-474B-4CFE-B275-017F361524F4}" destId="{27994ADF-B6D0-49F6-BB68-510FE512523F}" srcOrd="0" destOrd="0" presId="urn:microsoft.com/office/officeart/2018/5/layout/CenteredIconLabelDescriptionList"/>
    <dgm:cxn modelId="{6194538E-A4AD-41D6-8475-901BC2B9F2BD}" srcId="{E9F55F0E-202F-4EAA-A129-2F2F836AEA69}" destId="{565624E8-E292-4B8E-B8A1-117E4F3D40F5}" srcOrd="0" destOrd="0" parTransId="{FC80A14C-56BC-4DB2-AA87-F4BC5084CA84}" sibTransId="{41FB5315-D024-4CB2-AAE7-4E35C9071AC9}"/>
    <dgm:cxn modelId="{28487DA9-21AC-404F-931A-C0F102EF3A52}" srcId="{C3E1BBDF-958B-4D59-B16F-AAC7F237F9DA}" destId="{D629D0D0-FBD1-42C6-98EB-7EF6094D7CE6}" srcOrd="0" destOrd="0" parTransId="{DC68FD0F-6BE2-4289-A9EF-D00F6115260B}" sibTransId="{A17A6AC6-E095-4DA4-9449-801005E378D4}"/>
    <dgm:cxn modelId="{A2FE5EB2-ABAB-4075-9F80-FE4C21653013}" type="presOf" srcId="{C3E1BBDF-958B-4D59-B16F-AAC7F237F9DA}" destId="{64106FBC-8453-47D9-8F1E-D7FF79FEE3D6}" srcOrd="0" destOrd="0" presId="urn:microsoft.com/office/officeart/2018/5/layout/CenteredIconLabelDescriptionList"/>
    <dgm:cxn modelId="{F30504C1-F62A-456E-8A7D-3E3D2BC80DE7}" type="presOf" srcId="{E9F55F0E-202F-4EAA-A129-2F2F836AEA69}" destId="{3C75CF7B-93B4-44FE-93D8-8651B73AF47C}" srcOrd="0" destOrd="0" presId="urn:microsoft.com/office/officeart/2018/5/layout/CenteredIconLabelDescriptionList"/>
    <dgm:cxn modelId="{B06153E4-DAA7-47A1-A488-54E21BE86A70}" type="presOf" srcId="{AFB2EA64-F383-4C6E-9F3E-900DDC94BAF8}" destId="{D188EA71-8681-42DA-A88C-DF8611A5D9F0}" srcOrd="0" destOrd="0" presId="urn:microsoft.com/office/officeart/2018/5/layout/CenteredIconLabelDescriptionList"/>
    <dgm:cxn modelId="{62439AE7-E686-496F-AA16-DA38BBC99787}" srcId="{C3E1BBDF-958B-4D59-B16F-AAC7F237F9DA}" destId="{AFB2EA64-F383-4C6E-9F3E-900DDC94BAF8}" srcOrd="1" destOrd="0" parTransId="{D69690E9-8AB0-4581-828F-327A800B9FC3}" sibTransId="{8F50F969-239A-4F99-8C53-2F517BC47783}"/>
    <dgm:cxn modelId="{91E114EE-8F51-4AB6-8AF2-03ED05F485AF}" srcId="{AFB2EA64-F383-4C6E-9F3E-900DDC94BAF8}" destId="{9408E026-34D0-4F51-A2CA-693B179EF99E}" srcOrd="0" destOrd="0" parTransId="{F8560883-7CBA-44E2-A2CA-87845668D5E9}" sibTransId="{F9D08F02-48CF-495C-9B78-6B5013B88CAE}"/>
    <dgm:cxn modelId="{78268EE6-7A75-4DED-8640-75E0DF07804E}" type="presParOf" srcId="{64106FBC-8453-47D9-8F1E-D7FF79FEE3D6}" destId="{AB1A2B4A-C7FE-484A-A2AE-5908CC6A88E0}" srcOrd="0" destOrd="0" presId="urn:microsoft.com/office/officeart/2018/5/layout/CenteredIconLabelDescriptionList"/>
    <dgm:cxn modelId="{75E02D24-7AB5-410C-9B29-7B66BDD68FE1}" type="presParOf" srcId="{AB1A2B4A-C7FE-484A-A2AE-5908CC6A88E0}" destId="{B620D0A6-FFB2-44EF-AC6A-56107E1A2533}" srcOrd="0" destOrd="0" presId="urn:microsoft.com/office/officeart/2018/5/layout/CenteredIconLabelDescriptionList"/>
    <dgm:cxn modelId="{F174AC21-8697-41C8-BF08-A29763F25188}" type="presParOf" srcId="{AB1A2B4A-C7FE-484A-A2AE-5908CC6A88E0}" destId="{E5C955BE-1167-4F6B-8C93-EA2CC4235B89}" srcOrd="1" destOrd="0" presId="urn:microsoft.com/office/officeart/2018/5/layout/CenteredIconLabelDescriptionList"/>
    <dgm:cxn modelId="{7C1C5152-08EE-404C-9A5B-1F5469FCFBF7}" type="presParOf" srcId="{AB1A2B4A-C7FE-484A-A2AE-5908CC6A88E0}" destId="{CB6F3321-B12B-4638-9AB5-62A1FDBC1E1D}" srcOrd="2" destOrd="0" presId="urn:microsoft.com/office/officeart/2018/5/layout/CenteredIconLabelDescriptionList"/>
    <dgm:cxn modelId="{0E326793-3424-4BB4-AAD3-D8F5D3FD820C}" type="presParOf" srcId="{AB1A2B4A-C7FE-484A-A2AE-5908CC6A88E0}" destId="{25D9BC21-A571-4043-9EC6-1F65E52EC022}" srcOrd="3" destOrd="0" presId="urn:microsoft.com/office/officeart/2018/5/layout/CenteredIconLabelDescriptionList"/>
    <dgm:cxn modelId="{C86FF3B7-5860-437B-BD9A-3076EE3B23C2}" type="presParOf" srcId="{AB1A2B4A-C7FE-484A-A2AE-5908CC6A88E0}" destId="{27994ADF-B6D0-49F6-BB68-510FE512523F}" srcOrd="4" destOrd="0" presId="urn:microsoft.com/office/officeart/2018/5/layout/CenteredIconLabelDescriptionList"/>
    <dgm:cxn modelId="{2811FCBC-9173-4675-87D4-D54EC0749911}" type="presParOf" srcId="{64106FBC-8453-47D9-8F1E-D7FF79FEE3D6}" destId="{D44E3E04-0138-4214-96DD-27E6FF29F9C9}" srcOrd="1" destOrd="0" presId="urn:microsoft.com/office/officeart/2018/5/layout/CenteredIconLabelDescriptionList"/>
    <dgm:cxn modelId="{DF16415B-1F25-4562-81F6-397870F93DFF}" type="presParOf" srcId="{64106FBC-8453-47D9-8F1E-D7FF79FEE3D6}" destId="{62E5DE63-74AF-4FBB-B1DF-654561F5B7F6}" srcOrd="2" destOrd="0" presId="urn:microsoft.com/office/officeart/2018/5/layout/CenteredIconLabelDescriptionList"/>
    <dgm:cxn modelId="{D8680E56-DCCE-4A07-87BF-B8BE41C6B2CF}" type="presParOf" srcId="{62E5DE63-74AF-4FBB-B1DF-654561F5B7F6}" destId="{39781835-4BD3-4074-A3D7-AF70DDF1F285}" srcOrd="0" destOrd="0" presId="urn:microsoft.com/office/officeart/2018/5/layout/CenteredIconLabelDescriptionList"/>
    <dgm:cxn modelId="{36A0C981-BC4D-4D90-A6B9-98C961788F9D}" type="presParOf" srcId="{62E5DE63-74AF-4FBB-B1DF-654561F5B7F6}" destId="{6DDDECA6-CFC3-4E4D-84A9-89FDED6B4B4F}" srcOrd="1" destOrd="0" presId="urn:microsoft.com/office/officeart/2018/5/layout/CenteredIconLabelDescriptionList"/>
    <dgm:cxn modelId="{23250917-AE0D-4457-A1CB-BFE25CF25E8C}" type="presParOf" srcId="{62E5DE63-74AF-4FBB-B1DF-654561F5B7F6}" destId="{D188EA71-8681-42DA-A88C-DF8611A5D9F0}" srcOrd="2" destOrd="0" presId="urn:microsoft.com/office/officeart/2018/5/layout/CenteredIconLabelDescriptionList"/>
    <dgm:cxn modelId="{E35F048D-A3FF-4F09-86B5-A145DAE08FA7}" type="presParOf" srcId="{62E5DE63-74AF-4FBB-B1DF-654561F5B7F6}" destId="{5E358EE7-2FBF-4ECB-8677-CD25616025C7}" srcOrd="3" destOrd="0" presId="urn:microsoft.com/office/officeart/2018/5/layout/CenteredIconLabelDescriptionList"/>
    <dgm:cxn modelId="{01B48C7A-B8AE-4FE7-93B3-796E5DD5B48A}" type="presParOf" srcId="{62E5DE63-74AF-4FBB-B1DF-654561F5B7F6}" destId="{EF424263-6737-44E4-B920-A7B6E05A9CD1}" srcOrd="4" destOrd="0" presId="urn:microsoft.com/office/officeart/2018/5/layout/CenteredIconLabelDescriptionList"/>
    <dgm:cxn modelId="{9FB074FF-0D96-454A-89B0-A9845E280E16}" type="presParOf" srcId="{64106FBC-8453-47D9-8F1E-D7FF79FEE3D6}" destId="{B6B59586-0A89-4FC2-8A36-29FAAB7F0757}" srcOrd="3" destOrd="0" presId="urn:microsoft.com/office/officeart/2018/5/layout/CenteredIconLabelDescriptionList"/>
    <dgm:cxn modelId="{D44DA938-A7D0-49B7-B083-B31C7C669A12}" type="presParOf" srcId="{64106FBC-8453-47D9-8F1E-D7FF79FEE3D6}" destId="{14D44229-3C5A-4C6A-9685-EBFEDD8D3185}" srcOrd="4" destOrd="0" presId="urn:microsoft.com/office/officeart/2018/5/layout/CenteredIconLabelDescriptionList"/>
    <dgm:cxn modelId="{8965D538-21C5-4EC2-AF5C-1C483C441C6A}" type="presParOf" srcId="{14D44229-3C5A-4C6A-9685-EBFEDD8D3185}" destId="{047237AB-BD27-40EE-923C-8755B0D56B16}" srcOrd="0" destOrd="0" presId="urn:microsoft.com/office/officeart/2018/5/layout/CenteredIconLabelDescriptionList"/>
    <dgm:cxn modelId="{B7F59000-0B57-4205-BE63-614D6DBDE291}" type="presParOf" srcId="{14D44229-3C5A-4C6A-9685-EBFEDD8D3185}" destId="{5BD1A4CE-E8F9-4C8E-9F4F-B885B8D32A9F}" srcOrd="1" destOrd="0" presId="urn:microsoft.com/office/officeart/2018/5/layout/CenteredIconLabelDescriptionList"/>
    <dgm:cxn modelId="{B03381D0-CB45-4E4A-B516-6C75712BB5DA}" type="presParOf" srcId="{14D44229-3C5A-4C6A-9685-EBFEDD8D3185}" destId="{3C75CF7B-93B4-44FE-93D8-8651B73AF47C}" srcOrd="2" destOrd="0" presId="urn:microsoft.com/office/officeart/2018/5/layout/CenteredIconLabelDescriptionList"/>
    <dgm:cxn modelId="{ED3911E0-4D46-4438-9177-27F3B4AB6E6A}" type="presParOf" srcId="{14D44229-3C5A-4C6A-9685-EBFEDD8D3185}" destId="{64B81F34-ECCD-4579-97B8-72AF33E7BC1C}" srcOrd="3" destOrd="0" presId="urn:microsoft.com/office/officeart/2018/5/layout/CenteredIconLabelDescriptionList"/>
    <dgm:cxn modelId="{5B97CAF5-CF4B-4ADF-AD58-938D5D1B5B48}" type="presParOf" srcId="{14D44229-3C5A-4C6A-9685-EBFEDD8D3185}" destId="{CC08D26D-D0B3-4819-880E-08141A71CA5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53021F-DB6A-41F5-81D7-0B485F9A8BBC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3C55E34-2E37-445E-BE15-157FD1F41016}">
      <dgm:prSet/>
      <dgm:spPr/>
      <dgm:t>
        <a:bodyPr/>
        <a:lstStyle/>
        <a:p>
          <a:r>
            <a:rPr lang="en-US"/>
            <a:t>Giving Back to the Community</a:t>
          </a:r>
        </a:p>
      </dgm:t>
    </dgm:pt>
    <dgm:pt modelId="{6D316A94-7DF1-4396-A659-68F2BE3789B1}" type="parTrans" cxnId="{5D8D92B2-4EAC-48A8-981B-0B85255D1BF2}">
      <dgm:prSet/>
      <dgm:spPr/>
      <dgm:t>
        <a:bodyPr/>
        <a:lstStyle/>
        <a:p>
          <a:endParaRPr lang="en-US"/>
        </a:p>
      </dgm:t>
    </dgm:pt>
    <dgm:pt modelId="{460BE6FC-C310-492C-86EF-8055C5334268}" type="sibTrans" cxnId="{5D8D92B2-4EAC-48A8-981B-0B85255D1BF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9992082-243C-47B2-BE63-87BFF7E3B677}">
      <dgm:prSet/>
      <dgm:spPr/>
      <dgm:t>
        <a:bodyPr/>
        <a:lstStyle/>
        <a:p>
          <a:r>
            <a:rPr lang="en-US"/>
            <a:t>Creating Local Learning Opportunities</a:t>
          </a:r>
        </a:p>
      </dgm:t>
    </dgm:pt>
    <dgm:pt modelId="{B76C28A9-16CF-47AB-ABC2-4281D2239447}" type="parTrans" cxnId="{EBF018C7-CB95-45C0-A03E-B711F39A95C4}">
      <dgm:prSet/>
      <dgm:spPr/>
      <dgm:t>
        <a:bodyPr/>
        <a:lstStyle/>
        <a:p>
          <a:endParaRPr lang="en-US"/>
        </a:p>
      </dgm:t>
    </dgm:pt>
    <dgm:pt modelId="{0C5C4195-33BB-49A8-8B18-BD86D193F95E}" type="sibTrans" cxnId="{EBF018C7-CB95-45C0-A03E-B711F39A95C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BA9D1822-CDA3-4AAE-8127-2FE62517B31F}" type="pres">
      <dgm:prSet presAssocID="{5353021F-DB6A-41F5-81D7-0B485F9A8BBC}" presName="Name0" presStyleCnt="0">
        <dgm:presLayoutVars>
          <dgm:animLvl val="lvl"/>
          <dgm:resizeHandles val="exact"/>
        </dgm:presLayoutVars>
      </dgm:prSet>
      <dgm:spPr/>
    </dgm:pt>
    <dgm:pt modelId="{FF5E466E-C489-4202-96BC-395D2C1E4483}" type="pres">
      <dgm:prSet presAssocID="{63C55E34-2E37-445E-BE15-157FD1F41016}" presName="compositeNode" presStyleCnt="0">
        <dgm:presLayoutVars>
          <dgm:bulletEnabled val="1"/>
        </dgm:presLayoutVars>
      </dgm:prSet>
      <dgm:spPr/>
    </dgm:pt>
    <dgm:pt modelId="{D8FB841B-CFE9-4B99-820F-3A178EFEDB38}" type="pres">
      <dgm:prSet presAssocID="{63C55E34-2E37-445E-BE15-157FD1F41016}" presName="bgRect" presStyleLbl="bgAccFollowNode1" presStyleIdx="0" presStyleCnt="2"/>
      <dgm:spPr/>
    </dgm:pt>
    <dgm:pt modelId="{5B616747-93EA-4490-AF57-455DC6220E6D}" type="pres">
      <dgm:prSet presAssocID="{460BE6FC-C310-492C-86EF-8055C5334268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8A5C82E2-D2EE-464C-93ED-8E60483C68A0}" type="pres">
      <dgm:prSet presAssocID="{63C55E34-2E37-445E-BE15-157FD1F41016}" presName="bottomLine" presStyleLbl="alignNode1" presStyleIdx="1" presStyleCnt="4">
        <dgm:presLayoutVars/>
      </dgm:prSet>
      <dgm:spPr/>
    </dgm:pt>
    <dgm:pt modelId="{866A632F-0C97-4D2B-93C4-C71EED2B830C}" type="pres">
      <dgm:prSet presAssocID="{63C55E34-2E37-445E-BE15-157FD1F41016}" presName="nodeText" presStyleLbl="bgAccFollowNode1" presStyleIdx="0" presStyleCnt="2">
        <dgm:presLayoutVars>
          <dgm:bulletEnabled val="1"/>
        </dgm:presLayoutVars>
      </dgm:prSet>
      <dgm:spPr/>
    </dgm:pt>
    <dgm:pt modelId="{40EFD7E8-3293-4D19-A192-37BFF0C46E8E}" type="pres">
      <dgm:prSet presAssocID="{460BE6FC-C310-492C-86EF-8055C5334268}" presName="sibTrans" presStyleCnt="0"/>
      <dgm:spPr/>
    </dgm:pt>
    <dgm:pt modelId="{A1F70A0C-3D08-42EF-A662-13401C2E470B}" type="pres">
      <dgm:prSet presAssocID="{19992082-243C-47B2-BE63-87BFF7E3B677}" presName="compositeNode" presStyleCnt="0">
        <dgm:presLayoutVars>
          <dgm:bulletEnabled val="1"/>
        </dgm:presLayoutVars>
      </dgm:prSet>
      <dgm:spPr/>
    </dgm:pt>
    <dgm:pt modelId="{B73EC953-4065-4B1E-85BF-CDBDCB4934A9}" type="pres">
      <dgm:prSet presAssocID="{19992082-243C-47B2-BE63-87BFF7E3B677}" presName="bgRect" presStyleLbl="bgAccFollowNode1" presStyleIdx="1" presStyleCnt="2"/>
      <dgm:spPr/>
    </dgm:pt>
    <dgm:pt modelId="{8E21C533-51A0-4AFB-BFA1-25C553C5A87E}" type="pres">
      <dgm:prSet presAssocID="{0C5C4195-33BB-49A8-8B18-BD86D193F95E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17764050-8E77-44E0-8540-24340EB33F6A}" type="pres">
      <dgm:prSet presAssocID="{19992082-243C-47B2-BE63-87BFF7E3B677}" presName="bottomLine" presStyleLbl="alignNode1" presStyleIdx="3" presStyleCnt="4">
        <dgm:presLayoutVars/>
      </dgm:prSet>
      <dgm:spPr/>
    </dgm:pt>
    <dgm:pt modelId="{47FA1C63-1205-45F2-98F4-631F3B0734B7}" type="pres">
      <dgm:prSet presAssocID="{19992082-243C-47B2-BE63-87BFF7E3B677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44F0EC17-1A5B-4C92-A424-4D37ADC50251}" type="presOf" srcId="{19992082-243C-47B2-BE63-87BFF7E3B677}" destId="{47FA1C63-1205-45F2-98F4-631F3B0734B7}" srcOrd="1" destOrd="0" presId="urn:microsoft.com/office/officeart/2016/7/layout/BasicLinearProcessNumbered"/>
    <dgm:cxn modelId="{6DEB7D32-C98C-4A6B-921D-5D0E3A272279}" type="presOf" srcId="{63C55E34-2E37-445E-BE15-157FD1F41016}" destId="{D8FB841B-CFE9-4B99-820F-3A178EFEDB38}" srcOrd="0" destOrd="0" presId="urn:microsoft.com/office/officeart/2016/7/layout/BasicLinearProcessNumbered"/>
    <dgm:cxn modelId="{FE8ABD70-9554-4A0F-931A-011F9454B79D}" type="presOf" srcId="{5353021F-DB6A-41F5-81D7-0B485F9A8BBC}" destId="{BA9D1822-CDA3-4AAE-8127-2FE62517B31F}" srcOrd="0" destOrd="0" presId="urn:microsoft.com/office/officeart/2016/7/layout/BasicLinearProcessNumbered"/>
    <dgm:cxn modelId="{1D564257-E67F-44F3-858C-F774B9CAF7B4}" type="presOf" srcId="{19992082-243C-47B2-BE63-87BFF7E3B677}" destId="{B73EC953-4065-4B1E-85BF-CDBDCB4934A9}" srcOrd="0" destOrd="0" presId="urn:microsoft.com/office/officeart/2016/7/layout/BasicLinearProcessNumbered"/>
    <dgm:cxn modelId="{5A92E357-BF65-4D33-8DC9-C3D1661B9874}" type="presOf" srcId="{460BE6FC-C310-492C-86EF-8055C5334268}" destId="{5B616747-93EA-4490-AF57-455DC6220E6D}" srcOrd="0" destOrd="0" presId="urn:microsoft.com/office/officeart/2016/7/layout/BasicLinearProcessNumbered"/>
    <dgm:cxn modelId="{2AED2DA2-221E-4989-B258-B91E3B9FB569}" type="presOf" srcId="{0C5C4195-33BB-49A8-8B18-BD86D193F95E}" destId="{8E21C533-51A0-4AFB-BFA1-25C553C5A87E}" srcOrd="0" destOrd="0" presId="urn:microsoft.com/office/officeart/2016/7/layout/BasicLinearProcessNumbered"/>
    <dgm:cxn modelId="{5D8D92B2-4EAC-48A8-981B-0B85255D1BF2}" srcId="{5353021F-DB6A-41F5-81D7-0B485F9A8BBC}" destId="{63C55E34-2E37-445E-BE15-157FD1F41016}" srcOrd="0" destOrd="0" parTransId="{6D316A94-7DF1-4396-A659-68F2BE3789B1}" sibTransId="{460BE6FC-C310-492C-86EF-8055C5334268}"/>
    <dgm:cxn modelId="{90AE18B5-E109-4FEE-A90D-9BA653CB2461}" type="presOf" srcId="{63C55E34-2E37-445E-BE15-157FD1F41016}" destId="{866A632F-0C97-4D2B-93C4-C71EED2B830C}" srcOrd="1" destOrd="0" presId="urn:microsoft.com/office/officeart/2016/7/layout/BasicLinearProcessNumbered"/>
    <dgm:cxn modelId="{EBF018C7-CB95-45C0-A03E-B711F39A95C4}" srcId="{5353021F-DB6A-41F5-81D7-0B485F9A8BBC}" destId="{19992082-243C-47B2-BE63-87BFF7E3B677}" srcOrd="1" destOrd="0" parTransId="{B76C28A9-16CF-47AB-ABC2-4281D2239447}" sibTransId="{0C5C4195-33BB-49A8-8B18-BD86D193F95E}"/>
    <dgm:cxn modelId="{7B30D965-3F8F-49EA-BB2D-C89F689D9B06}" type="presParOf" srcId="{BA9D1822-CDA3-4AAE-8127-2FE62517B31F}" destId="{FF5E466E-C489-4202-96BC-395D2C1E4483}" srcOrd="0" destOrd="0" presId="urn:microsoft.com/office/officeart/2016/7/layout/BasicLinearProcessNumbered"/>
    <dgm:cxn modelId="{C840DEFD-662D-46F3-B0A5-D9D98972EC27}" type="presParOf" srcId="{FF5E466E-C489-4202-96BC-395D2C1E4483}" destId="{D8FB841B-CFE9-4B99-820F-3A178EFEDB38}" srcOrd="0" destOrd="0" presId="urn:microsoft.com/office/officeart/2016/7/layout/BasicLinearProcessNumbered"/>
    <dgm:cxn modelId="{F1F2B76B-C09D-4D96-ACF6-19E530AE8B76}" type="presParOf" srcId="{FF5E466E-C489-4202-96BC-395D2C1E4483}" destId="{5B616747-93EA-4490-AF57-455DC6220E6D}" srcOrd="1" destOrd="0" presId="urn:microsoft.com/office/officeart/2016/7/layout/BasicLinearProcessNumbered"/>
    <dgm:cxn modelId="{D82969C9-87E7-46AB-90E5-78C6E1A5A25D}" type="presParOf" srcId="{FF5E466E-C489-4202-96BC-395D2C1E4483}" destId="{8A5C82E2-D2EE-464C-93ED-8E60483C68A0}" srcOrd="2" destOrd="0" presId="urn:microsoft.com/office/officeart/2016/7/layout/BasicLinearProcessNumbered"/>
    <dgm:cxn modelId="{9B519C6C-8373-451F-81F4-66094CC98CE9}" type="presParOf" srcId="{FF5E466E-C489-4202-96BC-395D2C1E4483}" destId="{866A632F-0C97-4D2B-93C4-C71EED2B830C}" srcOrd="3" destOrd="0" presId="urn:microsoft.com/office/officeart/2016/7/layout/BasicLinearProcessNumbered"/>
    <dgm:cxn modelId="{E3AB0771-9CB7-4831-B31F-9423D30EC3DC}" type="presParOf" srcId="{BA9D1822-CDA3-4AAE-8127-2FE62517B31F}" destId="{40EFD7E8-3293-4D19-A192-37BFF0C46E8E}" srcOrd="1" destOrd="0" presId="urn:microsoft.com/office/officeart/2016/7/layout/BasicLinearProcessNumbered"/>
    <dgm:cxn modelId="{8B039178-C6C0-4C53-9C3C-3E1579854B94}" type="presParOf" srcId="{BA9D1822-CDA3-4AAE-8127-2FE62517B31F}" destId="{A1F70A0C-3D08-42EF-A662-13401C2E470B}" srcOrd="2" destOrd="0" presId="urn:microsoft.com/office/officeart/2016/7/layout/BasicLinearProcessNumbered"/>
    <dgm:cxn modelId="{020504C7-13A1-469A-A66E-734B8979E25D}" type="presParOf" srcId="{A1F70A0C-3D08-42EF-A662-13401C2E470B}" destId="{B73EC953-4065-4B1E-85BF-CDBDCB4934A9}" srcOrd="0" destOrd="0" presId="urn:microsoft.com/office/officeart/2016/7/layout/BasicLinearProcessNumbered"/>
    <dgm:cxn modelId="{37B1FB59-444C-4EE1-AE35-029C45DB6A4D}" type="presParOf" srcId="{A1F70A0C-3D08-42EF-A662-13401C2E470B}" destId="{8E21C533-51A0-4AFB-BFA1-25C553C5A87E}" srcOrd="1" destOrd="0" presId="urn:microsoft.com/office/officeart/2016/7/layout/BasicLinearProcessNumbered"/>
    <dgm:cxn modelId="{31763E9C-F62D-4095-9944-03ECBEC47224}" type="presParOf" srcId="{A1F70A0C-3D08-42EF-A662-13401C2E470B}" destId="{17764050-8E77-44E0-8540-24340EB33F6A}" srcOrd="2" destOrd="0" presId="urn:microsoft.com/office/officeart/2016/7/layout/BasicLinearProcessNumbered"/>
    <dgm:cxn modelId="{BC5BD76C-EA2F-4D88-A307-6B0853D3F797}" type="presParOf" srcId="{A1F70A0C-3D08-42EF-A662-13401C2E470B}" destId="{47FA1C63-1205-45F2-98F4-631F3B0734B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AE3EAC-2362-4123-AE3D-EC4752FCFE0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7A905E0-FBF4-49D5-8DE8-4F4BF9AD1DE7}">
      <dgm:prSet/>
      <dgm:spPr/>
      <dgm:t>
        <a:bodyPr/>
        <a:lstStyle/>
        <a:p>
          <a:pPr>
            <a:defRPr cap="all"/>
          </a:pPr>
          <a:r>
            <a:rPr lang="en-US" b="1"/>
            <a:t>Data Analysis &amp; Reporting</a:t>
          </a:r>
          <a:endParaRPr lang="en-US"/>
        </a:p>
      </dgm:t>
    </dgm:pt>
    <dgm:pt modelId="{5CA19881-0576-4E80-8433-17CAE9ECCB8E}" type="parTrans" cxnId="{CA2633AD-7E52-4D71-9D9B-9212AB1043AE}">
      <dgm:prSet/>
      <dgm:spPr/>
      <dgm:t>
        <a:bodyPr/>
        <a:lstStyle/>
        <a:p>
          <a:endParaRPr lang="en-US"/>
        </a:p>
      </dgm:t>
    </dgm:pt>
    <dgm:pt modelId="{B42ED776-BD8E-4258-9A8D-6CD5A90F96A8}" type="sibTrans" cxnId="{CA2633AD-7E52-4D71-9D9B-9212AB1043AE}">
      <dgm:prSet/>
      <dgm:spPr/>
      <dgm:t>
        <a:bodyPr/>
        <a:lstStyle/>
        <a:p>
          <a:endParaRPr lang="en-US"/>
        </a:p>
      </dgm:t>
    </dgm:pt>
    <dgm:pt modelId="{1DD8A532-862D-42AF-B64E-650823F1A51D}">
      <dgm:prSet/>
      <dgm:spPr/>
      <dgm:t>
        <a:bodyPr/>
        <a:lstStyle/>
        <a:p>
          <a:pPr>
            <a:defRPr cap="all"/>
          </a:pPr>
          <a:r>
            <a:rPr lang="en-US" b="1"/>
            <a:t>Visual Dashboards</a:t>
          </a:r>
          <a:endParaRPr lang="en-US"/>
        </a:p>
      </dgm:t>
    </dgm:pt>
    <dgm:pt modelId="{D5C569AA-B30E-4390-8C84-3E87D0D8C2F8}" type="parTrans" cxnId="{595A9E64-9AE5-426D-BB64-D5660BB19C34}">
      <dgm:prSet/>
      <dgm:spPr/>
      <dgm:t>
        <a:bodyPr/>
        <a:lstStyle/>
        <a:p>
          <a:endParaRPr lang="en-US"/>
        </a:p>
      </dgm:t>
    </dgm:pt>
    <dgm:pt modelId="{7BAEB2A7-6993-4F9A-8145-64E7F748A52C}" type="sibTrans" cxnId="{595A9E64-9AE5-426D-BB64-D5660BB19C34}">
      <dgm:prSet/>
      <dgm:spPr/>
      <dgm:t>
        <a:bodyPr/>
        <a:lstStyle/>
        <a:p>
          <a:endParaRPr lang="en-US"/>
        </a:p>
      </dgm:t>
    </dgm:pt>
    <dgm:pt modelId="{6CC6FCA5-5FA5-4A6C-B0C9-A8D0CBB7699E}" type="pres">
      <dgm:prSet presAssocID="{02AE3EAC-2362-4123-AE3D-EC4752FCFE03}" presName="root" presStyleCnt="0">
        <dgm:presLayoutVars>
          <dgm:dir/>
          <dgm:resizeHandles val="exact"/>
        </dgm:presLayoutVars>
      </dgm:prSet>
      <dgm:spPr/>
    </dgm:pt>
    <dgm:pt modelId="{943B9CBE-BCAF-4FEE-84A0-01B6B65A436C}" type="pres">
      <dgm:prSet presAssocID="{A7A905E0-FBF4-49D5-8DE8-4F4BF9AD1DE7}" presName="compNode" presStyleCnt="0"/>
      <dgm:spPr/>
    </dgm:pt>
    <dgm:pt modelId="{DF858D08-D824-4652-90E9-BA50BEAB4732}" type="pres">
      <dgm:prSet presAssocID="{A7A905E0-FBF4-49D5-8DE8-4F4BF9AD1DE7}" presName="iconBgRect" presStyleLbl="bgShp" presStyleIdx="0" presStyleCnt="2"/>
      <dgm:spPr/>
    </dgm:pt>
    <dgm:pt modelId="{8A4BBF88-7936-41A3-95AC-9A8FD7C79C0C}" type="pres">
      <dgm:prSet presAssocID="{A7A905E0-FBF4-49D5-8DE8-4F4BF9AD1DE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A64BB1D-0597-4EF9-B93A-11D85FB28373}" type="pres">
      <dgm:prSet presAssocID="{A7A905E0-FBF4-49D5-8DE8-4F4BF9AD1DE7}" presName="spaceRect" presStyleCnt="0"/>
      <dgm:spPr/>
    </dgm:pt>
    <dgm:pt modelId="{FA66CD75-6B6F-4136-A2BF-5C9B8FB7A306}" type="pres">
      <dgm:prSet presAssocID="{A7A905E0-FBF4-49D5-8DE8-4F4BF9AD1DE7}" presName="textRect" presStyleLbl="revTx" presStyleIdx="0" presStyleCnt="2">
        <dgm:presLayoutVars>
          <dgm:chMax val="1"/>
          <dgm:chPref val="1"/>
        </dgm:presLayoutVars>
      </dgm:prSet>
      <dgm:spPr/>
    </dgm:pt>
    <dgm:pt modelId="{2777E6C7-CAEB-4E0D-BC3B-17C4DEF0DB7B}" type="pres">
      <dgm:prSet presAssocID="{B42ED776-BD8E-4258-9A8D-6CD5A90F96A8}" presName="sibTrans" presStyleCnt="0"/>
      <dgm:spPr/>
    </dgm:pt>
    <dgm:pt modelId="{F42785A5-C43D-41A5-8A20-605183EC7C76}" type="pres">
      <dgm:prSet presAssocID="{1DD8A532-862D-42AF-B64E-650823F1A51D}" presName="compNode" presStyleCnt="0"/>
      <dgm:spPr/>
    </dgm:pt>
    <dgm:pt modelId="{C9D6669E-2772-4DFE-B060-CD9230D86C73}" type="pres">
      <dgm:prSet presAssocID="{1DD8A532-862D-42AF-B64E-650823F1A51D}" presName="iconBgRect" presStyleLbl="bgShp" presStyleIdx="1" presStyleCnt="2"/>
      <dgm:spPr/>
    </dgm:pt>
    <dgm:pt modelId="{FD0D85C9-F6A0-4948-82ED-7986CB44D465}" type="pres">
      <dgm:prSet presAssocID="{1DD8A532-862D-42AF-B64E-650823F1A51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2B2E2247-F41C-47E5-B155-311B456F2F86}" type="pres">
      <dgm:prSet presAssocID="{1DD8A532-862D-42AF-B64E-650823F1A51D}" presName="spaceRect" presStyleCnt="0"/>
      <dgm:spPr/>
    </dgm:pt>
    <dgm:pt modelId="{9610E18B-C448-42B0-B8E6-6B50303024F4}" type="pres">
      <dgm:prSet presAssocID="{1DD8A532-862D-42AF-B64E-650823F1A51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95A9E64-9AE5-426D-BB64-D5660BB19C34}" srcId="{02AE3EAC-2362-4123-AE3D-EC4752FCFE03}" destId="{1DD8A532-862D-42AF-B64E-650823F1A51D}" srcOrd="1" destOrd="0" parTransId="{D5C569AA-B30E-4390-8C84-3E87D0D8C2F8}" sibTransId="{7BAEB2A7-6993-4F9A-8145-64E7F748A52C}"/>
    <dgm:cxn modelId="{90D89655-32C6-4BE1-AEF0-C0C7FA0A10C4}" type="presOf" srcId="{1DD8A532-862D-42AF-B64E-650823F1A51D}" destId="{9610E18B-C448-42B0-B8E6-6B50303024F4}" srcOrd="0" destOrd="0" presId="urn:microsoft.com/office/officeart/2018/5/layout/IconCircleLabelList"/>
    <dgm:cxn modelId="{CA2633AD-7E52-4D71-9D9B-9212AB1043AE}" srcId="{02AE3EAC-2362-4123-AE3D-EC4752FCFE03}" destId="{A7A905E0-FBF4-49D5-8DE8-4F4BF9AD1DE7}" srcOrd="0" destOrd="0" parTransId="{5CA19881-0576-4E80-8433-17CAE9ECCB8E}" sibTransId="{B42ED776-BD8E-4258-9A8D-6CD5A90F96A8}"/>
    <dgm:cxn modelId="{5FDED6B4-9DC0-44B6-94A5-0F220C149AA4}" type="presOf" srcId="{A7A905E0-FBF4-49D5-8DE8-4F4BF9AD1DE7}" destId="{FA66CD75-6B6F-4136-A2BF-5C9B8FB7A306}" srcOrd="0" destOrd="0" presId="urn:microsoft.com/office/officeart/2018/5/layout/IconCircleLabelList"/>
    <dgm:cxn modelId="{1785C9CC-9E84-4942-81AE-633104D36B88}" type="presOf" srcId="{02AE3EAC-2362-4123-AE3D-EC4752FCFE03}" destId="{6CC6FCA5-5FA5-4A6C-B0C9-A8D0CBB7699E}" srcOrd="0" destOrd="0" presId="urn:microsoft.com/office/officeart/2018/5/layout/IconCircleLabelList"/>
    <dgm:cxn modelId="{F21DB49A-AFF8-4143-9EE9-4F2A7EE467D1}" type="presParOf" srcId="{6CC6FCA5-5FA5-4A6C-B0C9-A8D0CBB7699E}" destId="{943B9CBE-BCAF-4FEE-84A0-01B6B65A436C}" srcOrd="0" destOrd="0" presId="urn:microsoft.com/office/officeart/2018/5/layout/IconCircleLabelList"/>
    <dgm:cxn modelId="{CD1AD699-4842-4318-B667-402D617A9587}" type="presParOf" srcId="{943B9CBE-BCAF-4FEE-84A0-01B6B65A436C}" destId="{DF858D08-D824-4652-90E9-BA50BEAB4732}" srcOrd="0" destOrd="0" presId="urn:microsoft.com/office/officeart/2018/5/layout/IconCircleLabelList"/>
    <dgm:cxn modelId="{F7FE9C03-925E-417B-9F79-D6342CD4522E}" type="presParOf" srcId="{943B9CBE-BCAF-4FEE-84A0-01B6B65A436C}" destId="{8A4BBF88-7936-41A3-95AC-9A8FD7C79C0C}" srcOrd="1" destOrd="0" presId="urn:microsoft.com/office/officeart/2018/5/layout/IconCircleLabelList"/>
    <dgm:cxn modelId="{EF958366-0115-4389-9731-7E94D3320976}" type="presParOf" srcId="{943B9CBE-BCAF-4FEE-84A0-01B6B65A436C}" destId="{0A64BB1D-0597-4EF9-B93A-11D85FB28373}" srcOrd="2" destOrd="0" presId="urn:microsoft.com/office/officeart/2018/5/layout/IconCircleLabelList"/>
    <dgm:cxn modelId="{EA35F033-E0E2-4672-BC46-02D7FAB14EDC}" type="presParOf" srcId="{943B9CBE-BCAF-4FEE-84A0-01B6B65A436C}" destId="{FA66CD75-6B6F-4136-A2BF-5C9B8FB7A306}" srcOrd="3" destOrd="0" presId="urn:microsoft.com/office/officeart/2018/5/layout/IconCircleLabelList"/>
    <dgm:cxn modelId="{AE880E00-D981-4FA2-8A16-69D317978FF6}" type="presParOf" srcId="{6CC6FCA5-5FA5-4A6C-B0C9-A8D0CBB7699E}" destId="{2777E6C7-CAEB-4E0D-BC3B-17C4DEF0DB7B}" srcOrd="1" destOrd="0" presId="urn:microsoft.com/office/officeart/2018/5/layout/IconCircleLabelList"/>
    <dgm:cxn modelId="{874553AD-81BE-46E0-B611-AA181B9511E8}" type="presParOf" srcId="{6CC6FCA5-5FA5-4A6C-B0C9-A8D0CBB7699E}" destId="{F42785A5-C43D-41A5-8A20-605183EC7C76}" srcOrd="2" destOrd="0" presId="urn:microsoft.com/office/officeart/2018/5/layout/IconCircleLabelList"/>
    <dgm:cxn modelId="{CC7B75CE-74CD-4726-8CA4-525CFE9D721F}" type="presParOf" srcId="{F42785A5-C43D-41A5-8A20-605183EC7C76}" destId="{C9D6669E-2772-4DFE-B060-CD9230D86C73}" srcOrd="0" destOrd="0" presId="urn:microsoft.com/office/officeart/2018/5/layout/IconCircleLabelList"/>
    <dgm:cxn modelId="{86575603-BEB3-4E9D-BF36-51C3083C98B1}" type="presParOf" srcId="{F42785A5-C43D-41A5-8A20-605183EC7C76}" destId="{FD0D85C9-F6A0-4948-82ED-7986CB44D465}" srcOrd="1" destOrd="0" presId="urn:microsoft.com/office/officeart/2018/5/layout/IconCircleLabelList"/>
    <dgm:cxn modelId="{28BE1645-5D47-4A26-A42D-3BEEA7A151CC}" type="presParOf" srcId="{F42785A5-C43D-41A5-8A20-605183EC7C76}" destId="{2B2E2247-F41C-47E5-B155-311B456F2F86}" srcOrd="2" destOrd="0" presId="urn:microsoft.com/office/officeart/2018/5/layout/IconCircleLabelList"/>
    <dgm:cxn modelId="{8317FAF5-79B1-450D-AA21-E871BCA67C8D}" type="presParOf" srcId="{F42785A5-C43D-41A5-8A20-605183EC7C76}" destId="{9610E18B-C448-42B0-B8E6-6B50303024F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94033B-F0AB-4588-85AB-51040C2E46E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C9FFC39-D4D1-4365-9768-F2CECEC9DA3B}">
      <dgm:prSet/>
      <dgm:spPr/>
      <dgm:t>
        <a:bodyPr/>
        <a:lstStyle/>
        <a:p>
          <a:pPr>
            <a:defRPr cap="all"/>
          </a:pPr>
          <a:r>
            <a:rPr lang="en-US" b="1" dirty="0"/>
            <a:t>Financial Planning</a:t>
          </a:r>
          <a:endParaRPr lang="en-US" dirty="0"/>
        </a:p>
      </dgm:t>
    </dgm:pt>
    <dgm:pt modelId="{C0C25715-0F7B-4BF2-A720-810CB482F230}" type="parTrans" cxnId="{42AF5910-4E66-4567-90F8-38F02E7620A0}">
      <dgm:prSet/>
      <dgm:spPr/>
      <dgm:t>
        <a:bodyPr/>
        <a:lstStyle/>
        <a:p>
          <a:endParaRPr lang="en-US"/>
        </a:p>
      </dgm:t>
    </dgm:pt>
    <dgm:pt modelId="{33371712-BE45-44AF-B665-788C5ED2DCA3}" type="sibTrans" cxnId="{42AF5910-4E66-4567-90F8-38F02E7620A0}">
      <dgm:prSet/>
      <dgm:spPr/>
      <dgm:t>
        <a:bodyPr/>
        <a:lstStyle/>
        <a:p>
          <a:endParaRPr lang="en-US"/>
        </a:p>
      </dgm:t>
    </dgm:pt>
    <dgm:pt modelId="{A523AE26-A64C-4A0A-9BD8-AA3C28A68B4E}">
      <dgm:prSet/>
      <dgm:spPr/>
      <dgm:t>
        <a:bodyPr/>
        <a:lstStyle/>
        <a:p>
          <a:pPr>
            <a:defRPr cap="all"/>
          </a:pPr>
          <a:r>
            <a:rPr lang="en-US" b="1" dirty="0"/>
            <a:t>Project &amp; Task Management</a:t>
          </a:r>
          <a:endParaRPr lang="en-US" dirty="0"/>
        </a:p>
      </dgm:t>
    </dgm:pt>
    <dgm:pt modelId="{3F3A4DED-60EF-4485-8ECE-94F62F326DB9}" type="parTrans" cxnId="{29E93C31-1AA6-4973-9184-716D92A63851}">
      <dgm:prSet/>
      <dgm:spPr/>
      <dgm:t>
        <a:bodyPr/>
        <a:lstStyle/>
        <a:p>
          <a:endParaRPr lang="en-US"/>
        </a:p>
      </dgm:t>
    </dgm:pt>
    <dgm:pt modelId="{8D76E30A-FA52-492C-BCA8-F38BBC050B79}" type="sibTrans" cxnId="{29E93C31-1AA6-4973-9184-716D92A63851}">
      <dgm:prSet/>
      <dgm:spPr/>
      <dgm:t>
        <a:bodyPr/>
        <a:lstStyle/>
        <a:p>
          <a:endParaRPr lang="en-US"/>
        </a:p>
      </dgm:t>
    </dgm:pt>
    <dgm:pt modelId="{84ACAAD2-81C6-43C9-8A96-06699292CB5D}">
      <dgm:prSet/>
      <dgm:spPr/>
      <dgm:t>
        <a:bodyPr/>
        <a:lstStyle/>
        <a:p>
          <a:pPr>
            <a:defRPr cap="all"/>
          </a:pPr>
          <a:r>
            <a:rPr lang="en-US" b="1" dirty="0"/>
            <a:t>Sales &amp; Marketing</a:t>
          </a:r>
          <a:endParaRPr lang="en-US" dirty="0"/>
        </a:p>
      </dgm:t>
    </dgm:pt>
    <dgm:pt modelId="{D10714E5-34D4-44B8-9C1E-064252B0554F}" type="parTrans" cxnId="{C73DDE35-6F27-41CE-993C-B2E002BD45B4}">
      <dgm:prSet/>
      <dgm:spPr/>
      <dgm:t>
        <a:bodyPr/>
        <a:lstStyle/>
        <a:p>
          <a:endParaRPr lang="en-US"/>
        </a:p>
      </dgm:t>
    </dgm:pt>
    <dgm:pt modelId="{8504BF1C-7FEA-4F0A-B27A-50DFD5935D30}" type="sibTrans" cxnId="{C73DDE35-6F27-41CE-993C-B2E002BD45B4}">
      <dgm:prSet/>
      <dgm:spPr/>
      <dgm:t>
        <a:bodyPr/>
        <a:lstStyle/>
        <a:p>
          <a:endParaRPr lang="en-US"/>
        </a:p>
      </dgm:t>
    </dgm:pt>
    <dgm:pt modelId="{0181B430-EEC7-44FD-8285-0F6E26F1DBCB}" type="pres">
      <dgm:prSet presAssocID="{8994033B-F0AB-4588-85AB-51040C2E46ED}" presName="root" presStyleCnt="0">
        <dgm:presLayoutVars>
          <dgm:dir/>
          <dgm:resizeHandles val="exact"/>
        </dgm:presLayoutVars>
      </dgm:prSet>
      <dgm:spPr/>
    </dgm:pt>
    <dgm:pt modelId="{EF75ACF7-21DE-458F-9B1D-67DD26D67C13}" type="pres">
      <dgm:prSet presAssocID="{1C9FFC39-D4D1-4365-9768-F2CECEC9DA3B}" presName="compNode" presStyleCnt="0"/>
      <dgm:spPr/>
    </dgm:pt>
    <dgm:pt modelId="{34B95248-F775-406D-9F93-8B8356B586CE}" type="pres">
      <dgm:prSet presAssocID="{1C9FFC39-D4D1-4365-9768-F2CECEC9DA3B}" presName="iconBgRect" presStyleLbl="bgShp" presStyleIdx="0" presStyleCnt="3"/>
      <dgm:spPr/>
    </dgm:pt>
    <dgm:pt modelId="{66B49846-BA72-4ACD-80DB-2D14CF54C847}" type="pres">
      <dgm:prSet presAssocID="{1C9FFC39-D4D1-4365-9768-F2CECEC9DA3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F5068B99-6181-4E96-9722-51043D3B6545}" type="pres">
      <dgm:prSet presAssocID="{1C9FFC39-D4D1-4365-9768-F2CECEC9DA3B}" presName="spaceRect" presStyleCnt="0"/>
      <dgm:spPr/>
    </dgm:pt>
    <dgm:pt modelId="{DDC9EBC1-072B-4DC2-BD17-A3B5864F62A4}" type="pres">
      <dgm:prSet presAssocID="{1C9FFC39-D4D1-4365-9768-F2CECEC9DA3B}" presName="textRect" presStyleLbl="revTx" presStyleIdx="0" presStyleCnt="3">
        <dgm:presLayoutVars>
          <dgm:chMax val="1"/>
          <dgm:chPref val="1"/>
        </dgm:presLayoutVars>
      </dgm:prSet>
      <dgm:spPr/>
    </dgm:pt>
    <dgm:pt modelId="{ABC21C9C-E098-40C4-8036-4ECDE0F9C7AC}" type="pres">
      <dgm:prSet presAssocID="{33371712-BE45-44AF-B665-788C5ED2DCA3}" presName="sibTrans" presStyleCnt="0"/>
      <dgm:spPr/>
    </dgm:pt>
    <dgm:pt modelId="{D9BC3A6D-79D9-4494-BBCC-D08682834E27}" type="pres">
      <dgm:prSet presAssocID="{A523AE26-A64C-4A0A-9BD8-AA3C28A68B4E}" presName="compNode" presStyleCnt="0"/>
      <dgm:spPr/>
    </dgm:pt>
    <dgm:pt modelId="{4FFB4EB3-DCC7-4686-9338-381C2547CD45}" type="pres">
      <dgm:prSet presAssocID="{A523AE26-A64C-4A0A-9BD8-AA3C28A68B4E}" presName="iconBgRect" presStyleLbl="bgShp" presStyleIdx="1" presStyleCnt="3"/>
      <dgm:spPr/>
    </dgm:pt>
    <dgm:pt modelId="{870F8D33-6F4C-4AE8-9AE9-9CF16CD54E5C}" type="pres">
      <dgm:prSet presAssocID="{A523AE26-A64C-4A0A-9BD8-AA3C28A68B4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90FF7084-81CC-4705-9863-AE304543D16D}" type="pres">
      <dgm:prSet presAssocID="{A523AE26-A64C-4A0A-9BD8-AA3C28A68B4E}" presName="spaceRect" presStyleCnt="0"/>
      <dgm:spPr/>
    </dgm:pt>
    <dgm:pt modelId="{9227E97B-A7F8-4BDF-9F30-ABF4222BDB48}" type="pres">
      <dgm:prSet presAssocID="{A523AE26-A64C-4A0A-9BD8-AA3C28A68B4E}" presName="textRect" presStyleLbl="revTx" presStyleIdx="1" presStyleCnt="3">
        <dgm:presLayoutVars>
          <dgm:chMax val="1"/>
          <dgm:chPref val="1"/>
        </dgm:presLayoutVars>
      </dgm:prSet>
      <dgm:spPr/>
    </dgm:pt>
    <dgm:pt modelId="{A13CF77C-134A-4CAE-8DF6-F982C2D46FBE}" type="pres">
      <dgm:prSet presAssocID="{8D76E30A-FA52-492C-BCA8-F38BBC050B79}" presName="sibTrans" presStyleCnt="0"/>
      <dgm:spPr/>
    </dgm:pt>
    <dgm:pt modelId="{B9104EF7-F149-45D5-8323-AC6CDA9387C2}" type="pres">
      <dgm:prSet presAssocID="{84ACAAD2-81C6-43C9-8A96-06699292CB5D}" presName="compNode" presStyleCnt="0"/>
      <dgm:spPr/>
    </dgm:pt>
    <dgm:pt modelId="{161974DD-AA99-4DA4-8304-3991BD142627}" type="pres">
      <dgm:prSet presAssocID="{84ACAAD2-81C6-43C9-8A96-06699292CB5D}" presName="iconBgRect" presStyleLbl="bgShp" presStyleIdx="2" presStyleCnt="3"/>
      <dgm:spPr/>
    </dgm:pt>
    <dgm:pt modelId="{A8ADD8E3-3E37-4155-A620-57EBBF7DB8DE}" type="pres">
      <dgm:prSet presAssocID="{84ACAAD2-81C6-43C9-8A96-06699292CB5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01ED6429-490D-4F6F-8CF0-12F3EC1A27E7}" type="pres">
      <dgm:prSet presAssocID="{84ACAAD2-81C6-43C9-8A96-06699292CB5D}" presName="spaceRect" presStyleCnt="0"/>
      <dgm:spPr/>
    </dgm:pt>
    <dgm:pt modelId="{209FA461-86B0-4F7E-B65E-83D33822C664}" type="pres">
      <dgm:prSet presAssocID="{84ACAAD2-81C6-43C9-8A96-06699292CB5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44FC208-03F5-4F8E-A1BE-37A235B884B2}" type="presOf" srcId="{8994033B-F0AB-4588-85AB-51040C2E46ED}" destId="{0181B430-EEC7-44FD-8285-0F6E26F1DBCB}" srcOrd="0" destOrd="0" presId="urn:microsoft.com/office/officeart/2018/5/layout/IconCircleLabelList"/>
    <dgm:cxn modelId="{42AF5910-4E66-4567-90F8-38F02E7620A0}" srcId="{8994033B-F0AB-4588-85AB-51040C2E46ED}" destId="{1C9FFC39-D4D1-4365-9768-F2CECEC9DA3B}" srcOrd="0" destOrd="0" parTransId="{C0C25715-0F7B-4BF2-A720-810CB482F230}" sibTransId="{33371712-BE45-44AF-B665-788C5ED2DCA3}"/>
    <dgm:cxn modelId="{29E93C31-1AA6-4973-9184-716D92A63851}" srcId="{8994033B-F0AB-4588-85AB-51040C2E46ED}" destId="{A523AE26-A64C-4A0A-9BD8-AA3C28A68B4E}" srcOrd="1" destOrd="0" parTransId="{3F3A4DED-60EF-4485-8ECE-94F62F326DB9}" sibTransId="{8D76E30A-FA52-492C-BCA8-F38BBC050B79}"/>
    <dgm:cxn modelId="{C73DDE35-6F27-41CE-993C-B2E002BD45B4}" srcId="{8994033B-F0AB-4588-85AB-51040C2E46ED}" destId="{84ACAAD2-81C6-43C9-8A96-06699292CB5D}" srcOrd="2" destOrd="0" parTransId="{D10714E5-34D4-44B8-9C1E-064252B0554F}" sibTransId="{8504BF1C-7FEA-4F0A-B27A-50DFD5935D30}"/>
    <dgm:cxn modelId="{69A27339-AC17-494C-8D7D-2056A53539BB}" type="presOf" srcId="{1C9FFC39-D4D1-4365-9768-F2CECEC9DA3B}" destId="{DDC9EBC1-072B-4DC2-BD17-A3B5864F62A4}" srcOrd="0" destOrd="0" presId="urn:microsoft.com/office/officeart/2018/5/layout/IconCircleLabelList"/>
    <dgm:cxn modelId="{1B3D0651-B9C5-4B9C-83F3-077FBAF151B5}" type="presOf" srcId="{84ACAAD2-81C6-43C9-8A96-06699292CB5D}" destId="{209FA461-86B0-4F7E-B65E-83D33822C664}" srcOrd="0" destOrd="0" presId="urn:microsoft.com/office/officeart/2018/5/layout/IconCircleLabelList"/>
    <dgm:cxn modelId="{E2F81171-4EC2-480C-BEFB-CAAAAB9E563F}" type="presOf" srcId="{A523AE26-A64C-4A0A-9BD8-AA3C28A68B4E}" destId="{9227E97B-A7F8-4BDF-9F30-ABF4222BDB48}" srcOrd="0" destOrd="0" presId="urn:microsoft.com/office/officeart/2018/5/layout/IconCircleLabelList"/>
    <dgm:cxn modelId="{B52DFB68-12D5-45B8-A323-A5547F3BDAF8}" type="presParOf" srcId="{0181B430-EEC7-44FD-8285-0F6E26F1DBCB}" destId="{EF75ACF7-21DE-458F-9B1D-67DD26D67C13}" srcOrd="0" destOrd="0" presId="urn:microsoft.com/office/officeart/2018/5/layout/IconCircleLabelList"/>
    <dgm:cxn modelId="{A71194DD-A3BD-4CB6-A843-C79AD22644FC}" type="presParOf" srcId="{EF75ACF7-21DE-458F-9B1D-67DD26D67C13}" destId="{34B95248-F775-406D-9F93-8B8356B586CE}" srcOrd="0" destOrd="0" presId="urn:microsoft.com/office/officeart/2018/5/layout/IconCircleLabelList"/>
    <dgm:cxn modelId="{E379B1FE-2A53-4EA2-9050-A0CBD1EEAB56}" type="presParOf" srcId="{EF75ACF7-21DE-458F-9B1D-67DD26D67C13}" destId="{66B49846-BA72-4ACD-80DB-2D14CF54C847}" srcOrd="1" destOrd="0" presId="urn:microsoft.com/office/officeart/2018/5/layout/IconCircleLabelList"/>
    <dgm:cxn modelId="{753309D2-5CF6-4976-A9FC-F351690C3BAD}" type="presParOf" srcId="{EF75ACF7-21DE-458F-9B1D-67DD26D67C13}" destId="{F5068B99-6181-4E96-9722-51043D3B6545}" srcOrd="2" destOrd="0" presId="urn:microsoft.com/office/officeart/2018/5/layout/IconCircleLabelList"/>
    <dgm:cxn modelId="{E3D32385-0D8E-4FE7-AB71-E66AE77ACDC8}" type="presParOf" srcId="{EF75ACF7-21DE-458F-9B1D-67DD26D67C13}" destId="{DDC9EBC1-072B-4DC2-BD17-A3B5864F62A4}" srcOrd="3" destOrd="0" presId="urn:microsoft.com/office/officeart/2018/5/layout/IconCircleLabelList"/>
    <dgm:cxn modelId="{19792A14-23EB-438F-A30F-A8CE10E2C8A4}" type="presParOf" srcId="{0181B430-EEC7-44FD-8285-0F6E26F1DBCB}" destId="{ABC21C9C-E098-40C4-8036-4ECDE0F9C7AC}" srcOrd="1" destOrd="0" presId="urn:microsoft.com/office/officeart/2018/5/layout/IconCircleLabelList"/>
    <dgm:cxn modelId="{8291AA09-C4E4-440E-9110-4ADC3FA43738}" type="presParOf" srcId="{0181B430-EEC7-44FD-8285-0F6E26F1DBCB}" destId="{D9BC3A6D-79D9-4494-BBCC-D08682834E27}" srcOrd="2" destOrd="0" presId="urn:microsoft.com/office/officeart/2018/5/layout/IconCircleLabelList"/>
    <dgm:cxn modelId="{9C4B9ACE-EB45-4F3E-85D2-B934E4703254}" type="presParOf" srcId="{D9BC3A6D-79D9-4494-BBCC-D08682834E27}" destId="{4FFB4EB3-DCC7-4686-9338-381C2547CD45}" srcOrd="0" destOrd="0" presId="urn:microsoft.com/office/officeart/2018/5/layout/IconCircleLabelList"/>
    <dgm:cxn modelId="{1F3FF6DE-D1DD-4DE3-BA7D-0E5F597D0FE6}" type="presParOf" srcId="{D9BC3A6D-79D9-4494-BBCC-D08682834E27}" destId="{870F8D33-6F4C-4AE8-9AE9-9CF16CD54E5C}" srcOrd="1" destOrd="0" presId="urn:microsoft.com/office/officeart/2018/5/layout/IconCircleLabelList"/>
    <dgm:cxn modelId="{DBA96ED8-206A-4F43-8AC7-F38EEDA9DB04}" type="presParOf" srcId="{D9BC3A6D-79D9-4494-BBCC-D08682834E27}" destId="{90FF7084-81CC-4705-9863-AE304543D16D}" srcOrd="2" destOrd="0" presId="urn:microsoft.com/office/officeart/2018/5/layout/IconCircleLabelList"/>
    <dgm:cxn modelId="{2232B8AD-A8FD-4EE6-8198-B967A8A66819}" type="presParOf" srcId="{D9BC3A6D-79D9-4494-BBCC-D08682834E27}" destId="{9227E97B-A7F8-4BDF-9F30-ABF4222BDB48}" srcOrd="3" destOrd="0" presId="urn:microsoft.com/office/officeart/2018/5/layout/IconCircleLabelList"/>
    <dgm:cxn modelId="{B8C73382-5D6E-4C01-B078-0253AC68FE85}" type="presParOf" srcId="{0181B430-EEC7-44FD-8285-0F6E26F1DBCB}" destId="{A13CF77C-134A-4CAE-8DF6-F982C2D46FBE}" srcOrd="3" destOrd="0" presId="urn:microsoft.com/office/officeart/2018/5/layout/IconCircleLabelList"/>
    <dgm:cxn modelId="{E921E75D-518B-4CCF-828F-6845A95122AE}" type="presParOf" srcId="{0181B430-EEC7-44FD-8285-0F6E26F1DBCB}" destId="{B9104EF7-F149-45D5-8323-AC6CDA9387C2}" srcOrd="4" destOrd="0" presId="urn:microsoft.com/office/officeart/2018/5/layout/IconCircleLabelList"/>
    <dgm:cxn modelId="{3B7A3026-15E3-47B0-9F52-17BFE0492FF1}" type="presParOf" srcId="{B9104EF7-F149-45D5-8323-AC6CDA9387C2}" destId="{161974DD-AA99-4DA4-8304-3991BD142627}" srcOrd="0" destOrd="0" presId="urn:microsoft.com/office/officeart/2018/5/layout/IconCircleLabelList"/>
    <dgm:cxn modelId="{CB9C2AA1-A82C-47AA-918C-7BBBC928AC98}" type="presParOf" srcId="{B9104EF7-F149-45D5-8323-AC6CDA9387C2}" destId="{A8ADD8E3-3E37-4155-A620-57EBBF7DB8DE}" srcOrd="1" destOrd="0" presId="urn:microsoft.com/office/officeart/2018/5/layout/IconCircleLabelList"/>
    <dgm:cxn modelId="{27AC7229-0C14-42BD-BAB1-BD98FA021ABF}" type="presParOf" srcId="{B9104EF7-F149-45D5-8323-AC6CDA9387C2}" destId="{01ED6429-490D-4F6F-8CF0-12F3EC1A27E7}" srcOrd="2" destOrd="0" presId="urn:microsoft.com/office/officeart/2018/5/layout/IconCircleLabelList"/>
    <dgm:cxn modelId="{E2BA1766-7A90-4129-B66A-812FD1C3858A}" type="presParOf" srcId="{B9104EF7-F149-45D5-8323-AC6CDA9387C2}" destId="{209FA461-86B0-4F7E-B65E-83D33822C66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D6E0BBB-0C20-4981-8645-7D229EA7DDF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C3C3F2D-2238-4B2E-A6F9-7B6B3E9A14D6}">
      <dgm:prSet/>
      <dgm:spPr/>
      <dgm:t>
        <a:bodyPr/>
        <a:lstStyle/>
        <a:p>
          <a:r>
            <a:rPr lang="en-US" b="1"/>
            <a:t>Data Storage &amp; Management</a:t>
          </a:r>
          <a:endParaRPr lang="en-US"/>
        </a:p>
      </dgm:t>
    </dgm:pt>
    <dgm:pt modelId="{44EEFFFE-E1D2-46F7-8C27-F9805DDDA139}" type="parTrans" cxnId="{F3FC96A1-CF17-4894-8C2D-F5F6036CF7E7}">
      <dgm:prSet/>
      <dgm:spPr/>
      <dgm:t>
        <a:bodyPr/>
        <a:lstStyle/>
        <a:p>
          <a:endParaRPr lang="en-US"/>
        </a:p>
      </dgm:t>
    </dgm:pt>
    <dgm:pt modelId="{DB4EDB05-038A-4597-A99B-93D1CAA02448}" type="sibTrans" cxnId="{F3FC96A1-CF17-4894-8C2D-F5F6036CF7E7}">
      <dgm:prSet/>
      <dgm:spPr/>
      <dgm:t>
        <a:bodyPr/>
        <a:lstStyle/>
        <a:p>
          <a:endParaRPr lang="en-US"/>
        </a:p>
      </dgm:t>
    </dgm:pt>
    <dgm:pt modelId="{C3798D91-85C1-4B08-952E-F35992C2990F}">
      <dgm:prSet/>
      <dgm:spPr/>
      <dgm:t>
        <a:bodyPr/>
        <a:lstStyle/>
        <a:p>
          <a:r>
            <a:rPr lang="en-US" b="1"/>
            <a:t>Quality Control &amp; Compliance</a:t>
          </a:r>
          <a:endParaRPr lang="en-US"/>
        </a:p>
      </dgm:t>
    </dgm:pt>
    <dgm:pt modelId="{277AAC73-FEEF-4668-A45E-CD2617F9256F}" type="parTrans" cxnId="{C86F3073-AA6A-4AAA-A957-E1DE81B41AF8}">
      <dgm:prSet/>
      <dgm:spPr/>
      <dgm:t>
        <a:bodyPr/>
        <a:lstStyle/>
        <a:p>
          <a:endParaRPr lang="en-US"/>
        </a:p>
      </dgm:t>
    </dgm:pt>
    <dgm:pt modelId="{FC978B5C-2D48-4C7B-B9BD-0D2E15FD03BC}" type="sibTrans" cxnId="{C86F3073-AA6A-4AAA-A957-E1DE81B41AF8}">
      <dgm:prSet/>
      <dgm:spPr/>
      <dgm:t>
        <a:bodyPr/>
        <a:lstStyle/>
        <a:p>
          <a:endParaRPr lang="en-US"/>
        </a:p>
      </dgm:t>
    </dgm:pt>
    <dgm:pt modelId="{3ABF6145-7F75-4D49-8449-925A2D471106}" type="pres">
      <dgm:prSet presAssocID="{7D6E0BBB-0C20-4981-8645-7D229EA7DDF2}" presName="root" presStyleCnt="0">
        <dgm:presLayoutVars>
          <dgm:dir/>
          <dgm:resizeHandles val="exact"/>
        </dgm:presLayoutVars>
      </dgm:prSet>
      <dgm:spPr/>
    </dgm:pt>
    <dgm:pt modelId="{CEDD5DF3-1AA7-47FE-974C-A87ABB79F390}" type="pres">
      <dgm:prSet presAssocID="{7C3C3F2D-2238-4B2E-A6F9-7B6B3E9A14D6}" presName="compNode" presStyleCnt="0"/>
      <dgm:spPr/>
    </dgm:pt>
    <dgm:pt modelId="{F8C9F9EB-D1F1-42EA-9A98-4F19E2D45616}" type="pres">
      <dgm:prSet presAssocID="{7C3C3F2D-2238-4B2E-A6F9-7B6B3E9A14D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C333869-C036-48B9-A391-4622DDCA2920}" type="pres">
      <dgm:prSet presAssocID="{7C3C3F2D-2238-4B2E-A6F9-7B6B3E9A14D6}" presName="spaceRect" presStyleCnt="0"/>
      <dgm:spPr/>
    </dgm:pt>
    <dgm:pt modelId="{F857964E-E2B1-4CBA-B3F4-19C3185EB619}" type="pres">
      <dgm:prSet presAssocID="{7C3C3F2D-2238-4B2E-A6F9-7B6B3E9A14D6}" presName="textRect" presStyleLbl="revTx" presStyleIdx="0" presStyleCnt="2">
        <dgm:presLayoutVars>
          <dgm:chMax val="1"/>
          <dgm:chPref val="1"/>
        </dgm:presLayoutVars>
      </dgm:prSet>
      <dgm:spPr/>
    </dgm:pt>
    <dgm:pt modelId="{8B3AAA84-1EA2-46F8-86B9-E45A56D3B3A7}" type="pres">
      <dgm:prSet presAssocID="{DB4EDB05-038A-4597-A99B-93D1CAA02448}" presName="sibTrans" presStyleCnt="0"/>
      <dgm:spPr/>
    </dgm:pt>
    <dgm:pt modelId="{D633067E-EC67-47F7-A056-256713AF96F0}" type="pres">
      <dgm:prSet presAssocID="{C3798D91-85C1-4B08-952E-F35992C2990F}" presName="compNode" presStyleCnt="0"/>
      <dgm:spPr/>
    </dgm:pt>
    <dgm:pt modelId="{3F86846D-10B2-4E1A-83DC-2AF82F6D7957}" type="pres">
      <dgm:prSet presAssocID="{C3798D91-85C1-4B08-952E-F35992C2990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9F3D0FDB-1680-421A-85B6-89B02886BD7E}" type="pres">
      <dgm:prSet presAssocID="{C3798D91-85C1-4B08-952E-F35992C2990F}" presName="spaceRect" presStyleCnt="0"/>
      <dgm:spPr/>
    </dgm:pt>
    <dgm:pt modelId="{DB90B2EB-03D0-4A79-84AE-4A7F76900FFC}" type="pres">
      <dgm:prSet presAssocID="{C3798D91-85C1-4B08-952E-F35992C2990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FE11101-7E77-4D81-AD94-A4B2321A00CB}" type="presOf" srcId="{7C3C3F2D-2238-4B2E-A6F9-7B6B3E9A14D6}" destId="{F857964E-E2B1-4CBA-B3F4-19C3185EB619}" srcOrd="0" destOrd="0" presId="urn:microsoft.com/office/officeart/2018/2/layout/IconLabelList"/>
    <dgm:cxn modelId="{719F1F26-DD1E-4070-8220-4D66C8D6345B}" type="presOf" srcId="{7D6E0BBB-0C20-4981-8645-7D229EA7DDF2}" destId="{3ABF6145-7F75-4D49-8449-925A2D471106}" srcOrd="0" destOrd="0" presId="urn:microsoft.com/office/officeart/2018/2/layout/IconLabelList"/>
    <dgm:cxn modelId="{C86F3073-AA6A-4AAA-A957-E1DE81B41AF8}" srcId="{7D6E0BBB-0C20-4981-8645-7D229EA7DDF2}" destId="{C3798D91-85C1-4B08-952E-F35992C2990F}" srcOrd="1" destOrd="0" parTransId="{277AAC73-FEEF-4668-A45E-CD2617F9256F}" sibTransId="{FC978B5C-2D48-4C7B-B9BD-0D2E15FD03BC}"/>
    <dgm:cxn modelId="{2C4A497A-3579-4309-9498-34A9B58B3DE6}" type="presOf" srcId="{C3798D91-85C1-4B08-952E-F35992C2990F}" destId="{DB90B2EB-03D0-4A79-84AE-4A7F76900FFC}" srcOrd="0" destOrd="0" presId="urn:microsoft.com/office/officeart/2018/2/layout/IconLabelList"/>
    <dgm:cxn modelId="{F3FC96A1-CF17-4894-8C2D-F5F6036CF7E7}" srcId="{7D6E0BBB-0C20-4981-8645-7D229EA7DDF2}" destId="{7C3C3F2D-2238-4B2E-A6F9-7B6B3E9A14D6}" srcOrd="0" destOrd="0" parTransId="{44EEFFFE-E1D2-46F7-8C27-F9805DDDA139}" sibTransId="{DB4EDB05-038A-4597-A99B-93D1CAA02448}"/>
    <dgm:cxn modelId="{E02884EB-CB0D-4F36-AD9D-9B186F469B0E}" type="presParOf" srcId="{3ABF6145-7F75-4D49-8449-925A2D471106}" destId="{CEDD5DF3-1AA7-47FE-974C-A87ABB79F390}" srcOrd="0" destOrd="0" presId="urn:microsoft.com/office/officeart/2018/2/layout/IconLabelList"/>
    <dgm:cxn modelId="{FE0A6070-D593-485D-BB0A-93C86B7B08A9}" type="presParOf" srcId="{CEDD5DF3-1AA7-47FE-974C-A87ABB79F390}" destId="{F8C9F9EB-D1F1-42EA-9A98-4F19E2D45616}" srcOrd="0" destOrd="0" presId="urn:microsoft.com/office/officeart/2018/2/layout/IconLabelList"/>
    <dgm:cxn modelId="{221A1DC1-BAF9-4F98-900D-2A517736063E}" type="presParOf" srcId="{CEDD5DF3-1AA7-47FE-974C-A87ABB79F390}" destId="{8C333869-C036-48B9-A391-4622DDCA2920}" srcOrd="1" destOrd="0" presId="urn:microsoft.com/office/officeart/2018/2/layout/IconLabelList"/>
    <dgm:cxn modelId="{F847C0DE-A858-4C97-A518-5497A2FAC6B7}" type="presParOf" srcId="{CEDD5DF3-1AA7-47FE-974C-A87ABB79F390}" destId="{F857964E-E2B1-4CBA-B3F4-19C3185EB619}" srcOrd="2" destOrd="0" presId="urn:microsoft.com/office/officeart/2018/2/layout/IconLabelList"/>
    <dgm:cxn modelId="{39B91458-CB54-4508-BC9D-2E177F316B21}" type="presParOf" srcId="{3ABF6145-7F75-4D49-8449-925A2D471106}" destId="{8B3AAA84-1EA2-46F8-86B9-E45A56D3B3A7}" srcOrd="1" destOrd="0" presId="urn:microsoft.com/office/officeart/2018/2/layout/IconLabelList"/>
    <dgm:cxn modelId="{9B7A9FFC-A16D-4555-BDC8-8DEAFEABD45B}" type="presParOf" srcId="{3ABF6145-7F75-4D49-8449-925A2D471106}" destId="{D633067E-EC67-47F7-A056-256713AF96F0}" srcOrd="2" destOrd="0" presId="urn:microsoft.com/office/officeart/2018/2/layout/IconLabelList"/>
    <dgm:cxn modelId="{9DC03B8C-68F0-4C7C-A34C-0129F8F9286C}" type="presParOf" srcId="{D633067E-EC67-47F7-A056-256713AF96F0}" destId="{3F86846D-10B2-4E1A-83DC-2AF82F6D7957}" srcOrd="0" destOrd="0" presId="urn:microsoft.com/office/officeart/2018/2/layout/IconLabelList"/>
    <dgm:cxn modelId="{8C187CC8-7D9B-48DF-B547-073133D1CA45}" type="presParOf" srcId="{D633067E-EC67-47F7-A056-256713AF96F0}" destId="{9F3D0FDB-1680-421A-85B6-89B02886BD7E}" srcOrd="1" destOrd="0" presId="urn:microsoft.com/office/officeart/2018/2/layout/IconLabelList"/>
    <dgm:cxn modelId="{AF73BC6C-098C-44C2-98B2-48D1009D7579}" type="presParOf" srcId="{D633067E-EC67-47F7-A056-256713AF96F0}" destId="{DB90B2EB-03D0-4A79-84AE-4A7F76900FF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50A541A-9A09-421C-BD07-50DD4B51E72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47157E-9ABE-4DB7-AEF3-D43FBF7B95F7}">
      <dgm:prSet/>
      <dgm:spPr/>
      <dgm:t>
        <a:bodyPr/>
        <a:lstStyle/>
        <a:p>
          <a:r>
            <a:rPr lang="en-US" b="1" i="0" baseline="0"/>
            <a:t>Excel Functions</a:t>
          </a:r>
          <a:r>
            <a:rPr lang="en-US" b="0" i="0" baseline="0"/>
            <a:t>: </a:t>
          </a:r>
          <a:r>
            <a:rPr lang="en-US" b="0" i="0" baseline="0">
              <a:hlinkClick xmlns:r="http://schemas.openxmlformats.org/officeDocument/2006/relationships" r:id="rId1"/>
            </a:rPr>
            <a:t>MS Support - Functions</a:t>
          </a:r>
          <a:endParaRPr lang="en-US"/>
        </a:p>
      </dgm:t>
    </dgm:pt>
    <dgm:pt modelId="{6CB6E0FF-BB1F-464D-AA37-B516FAAEB71E}" type="parTrans" cxnId="{FC80BA4C-E146-402D-B713-06A940CAE9B3}">
      <dgm:prSet/>
      <dgm:spPr/>
      <dgm:t>
        <a:bodyPr/>
        <a:lstStyle/>
        <a:p>
          <a:endParaRPr lang="en-US"/>
        </a:p>
      </dgm:t>
    </dgm:pt>
    <dgm:pt modelId="{44CC479D-DD35-4DF7-A256-9EA18262423B}" type="sibTrans" cxnId="{FC80BA4C-E146-402D-B713-06A940CAE9B3}">
      <dgm:prSet/>
      <dgm:spPr/>
      <dgm:t>
        <a:bodyPr/>
        <a:lstStyle/>
        <a:p>
          <a:endParaRPr lang="en-US"/>
        </a:p>
      </dgm:t>
    </dgm:pt>
    <dgm:pt modelId="{F3633AD8-F1B0-47E4-85AD-2D62C91EF6AE}">
      <dgm:prSet/>
      <dgm:spPr/>
      <dgm:t>
        <a:bodyPr/>
        <a:lstStyle/>
        <a:p>
          <a:r>
            <a:rPr lang="en-US" b="1" i="0" baseline="0"/>
            <a:t>Excel Help &amp; Learning</a:t>
          </a:r>
          <a:r>
            <a:rPr lang="en-US" b="0" i="0" baseline="0"/>
            <a:t>: </a:t>
          </a:r>
          <a:r>
            <a:rPr lang="en-US" b="0" i="0" baseline="0">
              <a:hlinkClick xmlns:r="http://schemas.openxmlformats.org/officeDocument/2006/relationships" r:id="rId2"/>
            </a:rPr>
            <a:t>MS Support - Excel</a:t>
          </a:r>
          <a:endParaRPr lang="en-US"/>
        </a:p>
      </dgm:t>
    </dgm:pt>
    <dgm:pt modelId="{402714E3-E7B3-4F44-A38D-E482E6312982}" type="parTrans" cxnId="{BB5334BE-AA4C-4902-9DE6-AAA7DD81EB2C}">
      <dgm:prSet/>
      <dgm:spPr/>
      <dgm:t>
        <a:bodyPr/>
        <a:lstStyle/>
        <a:p>
          <a:endParaRPr lang="en-US"/>
        </a:p>
      </dgm:t>
    </dgm:pt>
    <dgm:pt modelId="{1FF11583-0390-44EA-BCE1-79A02C67E284}" type="sibTrans" cxnId="{BB5334BE-AA4C-4902-9DE6-AAA7DD81EB2C}">
      <dgm:prSet/>
      <dgm:spPr/>
      <dgm:t>
        <a:bodyPr/>
        <a:lstStyle/>
        <a:p>
          <a:endParaRPr lang="en-US"/>
        </a:p>
      </dgm:t>
    </dgm:pt>
    <dgm:pt modelId="{6CDC623F-70B5-47D5-A512-2F98D846A560}">
      <dgm:prSet/>
      <dgm:spPr/>
      <dgm:t>
        <a:bodyPr/>
        <a:lstStyle/>
        <a:p>
          <a:r>
            <a:rPr lang="en-US" b="1" i="0" baseline="0" dirty="0"/>
            <a:t>Templates</a:t>
          </a:r>
          <a:r>
            <a:rPr lang="en-US" b="0" i="0" baseline="0" dirty="0"/>
            <a:t>: </a:t>
          </a:r>
          <a:r>
            <a:rPr lang="en-US" b="0" i="0" baseline="0" dirty="0">
              <a:hlinkClick xmlns:r="http://schemas.openxmlformats.org/officeDocument/2006/relationships" r:id="rId3"/>
            </a:rPr>
            <a:t>Microsoft Templates</a:t>
          </a:r>
          <a:endParaRPr lang="en-US" dirty="0"/>
        </a:p>
      </dgm:t>
    </dgm:pt>
    <dgm:pt modelId="{5196D132-3298-4715-A717-0780A2230748}" type="parTrans" cxnId="{86AB8EAD-5D3B-4321-AA28-1E0530669409}">
      <dgm:prSet/>
      <dgm:spPr/>
      <dgm:t>
        <a:bodyPr/>
        <a:lstStyle/>
        <a:p>
          <a:endParaRPr lang="en-US"/>
        </a:p>
      </dgm:t>
    </dgm:pt>
    <dgm:pt modelId="{E13B037E-BD52-4D95-AD35-55DB903F29FD}" type="sibTrans" cxnId="{86AB8EAD-5D3B-4321-AA28-1E0530669409}">
      <dgm:prSet/>
      <dgm:spPr/>
      <dgm:t>
        <a:bodyPr/>
        <a:lstStyle/>
        <a:p>
          <a:endParaRPr lang="en-US"/>
        </a:p>
      </dgm:t>
    </dgm:pt>
    <dgm:pt modelId="{2E1E5440-B9DF-44E0-BFF3-E4F938DDDE6F}">
      <dgm:prSet/>
      <dgm:spPr/>
      <dgm:t>
        <a:bodyPr/>
        <a:lstStyle/>
        <a:p>
          <a:r>
            <a:rPr lang="en-US" b="1" i="0" baseline="0" dirty="0"/>
            <a:t>Video Training</a:t>
          </a:r>
          <a:r>
            <a:rPr lang="en-US" b="0" i="0" baseline="0" dirty="0"/>
            <a:t>: </a:t>
          </a:r>
          <a:r>
            <a:rPr lang="en-US" b="0" i="0" baseline="0" dirty="0">
              <a:hlinkClick xmlns:r="http://schemas.openxmlformats.org/officeDocument/2006/relationships" r:id="rId4"/>
            </a:rPr>
            <a:t>MS Excel Video Training</a:t>
          </a:r>
          <a:endParaRPr lang="en-US" dirty="0"/>
        </a:p>
      </dgm:t>
    </dgm:pt>
    <dgm:pt modelId="{D8C190E7-DB46-43AD-9E7D-2A3C32FBAF69}" type="parTrans" cxnId="{D8A544D7-ABC0-4CB0-88A1-E0A6ABA4A83F}">
      <dgm:prSet/>
      <dgm:spPr/>
      <dgm:t>
        <a:bodyPr/>
        <a:lstStyle/>
        <a:p>
          <a:endParaRPr lang="en-US"/>
        </a:p>
      </dgm:t>
    </dgm:pt>
    <dgm:pt modelId="{BEC97CD4-24A7-427C-AA0E-3DFB0393BF86}" type="sibTrans" cxnId="{D8A544D7-ABC0-4CB0-88A1-E0A6ABA4A83F}">
      <dgm:prSet/>
      <dgm:spPr/>
      <dgm:t>
        <a:bodyPr/>
        <a:lstStyle/>
        <a:p>
          <a:endParaRPr lang="en-US"/>
        </a:p>
      </dgm:t>
    </dgm:pt>
    <dgm:pt modelId="{41BF7309-FD37-41CA-B56E-C0BED90CF436}">
      <dgm:prSet/>
      <dgm:spPr/>
      <dgm:t>
        <a:bodyPr/>
        <a:lstStyle/>
        <a:p>
          <a:r>
            <a:rPr lang="en-US" b="1" i="0" baseline="0"/>
            <a:t>Excel Cheat Sheet</a:t>
          </a:r>
          <a:r>
            <a:rPr lang="en-US" b="0" i="0" baseline="0"/>
            <a:t>: </a:t>
          </a:r>
          <a:r>
            <a:rPr lang="en-US" b="0" i="0" baseline="0">
              <a:hlinkClick xmlns:r="http://schemas.openxmlformats.org/officeDocument/2006/relationships" r:id="rId5"/>
            </a:rPr>
            <a:t>DataCamp Cheat Sheet</a:t>
          </a:r>
          <a:endParaRPr lang="en-US"/>
        </a:p>
      </dgm:t>
    </dgm:pt>
    <dgm:pt modelId="{DB8B1D83-4B24-4AE3-ACFB-BB7951582D85}" type="parTrans" cxnId="{6FBC745D-012F-434C-A20B-522F43766BFB}">
      <dgm:prSet/>
      <dgm:spPr/>
      <dgm:t>
        <a:bodyPr/>
        <a:lstStyle/>
        <a:p>
          <a:endParaRPr lang="en-US"/>
        </a:p>
      </dgm:t>
    </dgm:pt>
    <dgm:pt modelId="{1191E4D0-CF48-402E-A30F-96A4B5458CD8}" type="sibTrans" cxnId="{6FBC745D-012F-434C-A20B-522F43766BFB}">
      <dgm:prSet/>
      <dgm:spPr/>
      <dgm:t>
        <a:bodyPr/>
        <a:lstStyle/>
        <a:p>
          <a:endParaRPr lang="en-US"/>
        </a:p>
      </dgm:t>
    </dgm:pt>
    <dgm:pt modelId="{EA1DEB53-F2AC-4586-87F2-4337066CC896}">
      <dgm:prSet/>
      <dgm:spPr/>
      <dgm:t>
        <a:bodyPr/>
        <a:lstStyle/>
        <a:p>
          <a:r>
            <a:rPr lang="en-US" b="1" i="0" baseline="0" dirty="0"/>
            <a:t>Keyboard Shortcuts</a:t>
          </a:r>
          <a:r>
            <a:rPr lang="en-US" b="0" i="0" baseline="0" dirty="0"/>
            <a:t>: </a:t>
          </a:r>
          <a:r>
            <a:rPr lang="en-US" b="0" i="0" baseline="0" dirty="0">
              <a:hlinkClick xmlns:r="http://schemas.openxmlformats.org/officeDocument/2006/relationships" r:id="rId6"/>
            </a:rPr>
            <a:t>Excel Keyboard Shortcuts</a:t>
          </a:r>
          <a:r>
            <a:rPr lang="en-US" b="0" i="0" baseline="0" dirty="0"/>
            <a:t> </a:t>
          </a:r>
          <a:endParaRPr lang="en-US" dirty="0"/>
        </a:p>
      </dgm:t>
    </dgm:pt>
    <dgm:pt modelId="{C6AFE28F-03D3-4CB3-90D7-D715449135D0}" type="parTrans" cxnId="{40879D10-8949-45D6-81E0-BA9EB0927479}">
      <dgm:prSet/>
      <dgm:spPr/>
      <dgm:t>
        <a:bodyPr/>
        <a:lstStyle/>
        <a:p>
          <a:endParaRPr lang="en-US"/>
        </a:p>
      </dgm:t>
    </dgm:pt>
    <dgm:pt modelId="{6392A365-998F-449B-94DC-DE6AA2603CD3}" type="sibTrans" cxnId="{40879D10-8949-45D6-81E0-BA9EB0927479}">
      <dgm:prSet/>
      <dgm:spPr/>
      <dgm:t>
        <a:bodyPr/>
        <a:lstStyle/>
        <a:p>
          <a:endParaRPr lang="en-US"/>
        </a:p>
      </dgm:t>
    </dgm:pt>
    <dgm:pt modelId="{C4B6A94A-D532-42B0-9169-CDBB551F931E}" type="pres">
      <dgm:prSet presAssocID="{050A541A-9A09-421C-BD07-50DD4B51E72E}" presName="vert0" presStyleCnt="0">
        <dgm:presLayoutVars>
          <dgm:dir/>
          <dgm:animOne val="branch"/>
          <dgm:animLvl val="lvl"/>
        </dgm:presLayoutVars>
      </dgm:prSet>
      <dgm:spPr/>
    </dgm:pt>
    <dgm:pt modelId="{7AF5B041-81E8-4275-B15B-AB01DB822A26}" type="pres">
      <dgm:prSet presAssocID="{B647157E-9ABE-4DB7-AEF3-D43FBF7B95F7}" presName="thickLine" presStyleLbl="alignNode1" presStyleIdx="0" presStyleCnt="6"/>
      <dgm:spPr/>
    </dgm:pt>
    <dgm:pt modelId="{C08CEE90-8A6D-4B18-B80B-610D19BFACF4}" type="pres">
      <dgm:prSet presAssocID="{B647157E-9ABE-4DB7-AEF3-D43FBF7B95F7}" presName="horz1" presStyleCnt="0"/>
      <dgm:spPr/>
    </dgm:pt>
    <dgm:pt modelId="{C823EAD4-EE78-4D7C-B913-00059AC261F4}" type="pres">
      <dgm:prSet presAssocID="{B647157E-9ABE-4DB7-AEF3-D43FBF7B95F7}" presName="tx1" presStyleLbl="revTx" presStyleIdx="0" presStyleCnt="6"/>
      <dgm:spPr/>
    </dgm:pt>
    <dgm:pt modelId="{C94B8A99-84C9-481A-8D00-6F42C2267092}" type="pres">
      <dgm:prSet presAssocID="{B647157E-9ABE-4DB7-AEF3-D43FBF7B95F7}" presName="vert1" presStyleCnt="0"/>
      <dgm:spPr/>
    </dgm:pt>
    <dgm:pt modelId="{83541528-76E7-415C-A77F-163394FB051E}" type="pres">
      <dgm:prSet presAssocID="{F3633AD8-F1B0-47E4-85AD-2D62C91EF6AE}" presName="thickLine" presStyleLbl="alignNode1" presStyleIdx="1" presStyleCnt="6"/>
      <dgm:spPr/>
    </dgm:pt>
    <dgm:pt modelId="{22AF574E-6917-4EFF-A12D-A0EEEE6CE8A2}" type="pres">
      <dgm:prSet presAssocID="{F3633AD8-F1B0-47E4-85AD-2D62C91EF6AE}" presName="horz1" presStyleCnt="0"/>
      <dgm:spPr/>
    </dgm:pt>
    <dgm:pt modelId="{5F8E5D33-C0BE-4224-8814-563A7F0EAF84}" type="pres">
      <dgm:prSet presAssocID="{F3633AD8-F1B0-47E4-85AD-2D62C91EF6AE}" presName="tx1" presStyleLbl="revTx" presStyleIdx="1" presStyleCnt="6"/>
      <dgm:spPr/>
    </dgm:pt>
    <dgm:pt modelId="{E1851C52-ECE2-478C-8364-BDC375C8585F}" type="pres">
      <dgm:prSet presAssocID="{F3633AD8-F1B0-47E4-85AD-2D62C91EF6AE}" presName="vert1" presStyleCnt="0"/>
      <dgm:spPr/>
    </dgm:pt>
    <dgm:pt modelId="{19E89B4A-16FF-494D-AA4A-CFCC0BD6F993}" type="pres">
      <dgm:prSet presAssocID="{2E1E5440-B9DF-44E0-BFF3-E4F938DDDE6F}" presName="thickLine" presStyleLbl="alignNode1" presStyleIdx="2" presStyleCnt="6"/>
      <dgm:spPr/>
    </dgm:pt>
    <dgm:pt modelId="{0C814EA3-5D74-4431-91D7-73A0698DC14E}" type="pres">
      <dgm:prSet presAssocID="{2E1E5440-B9DF-44E0-BFF3-E4F938DDDE6F}" presName="horz1" presStyleCnt="0"/>
      <dgm:spPr/>
    </dgm:pt>
    <dgm:pt modelId="{A3E504E4-4D7D-41FA-818F-9450BA9209A4}" type="pres">
      <dgm:prSet presAssocID="{2E1E5440-B9DF-44E0-BFF3-E4F938DDDE6F}" presName="tx1" presStyleLbl="revTx" presStyleIdx="2" presStyleCnt="6"/>
      <dgm:spPr/>
    </dgm:pt>
    <dgm:pt modelId="{063BF640-BF07-4989-8105-6084DD366E60}" type="pres">
      <dgm:prSet presAssocID="{2E1E5440-B9DF-44E0-BFF3-E4F938DDDE6F}" presName="vert1" presStyleCnt="0"/>
      <dgm:spPr/>
    </dgm:pt>
    <dgm:pt modelId="{14AEA6D8-A7BB-4334-A9AB-8E78CDD44CC7}" type="pres">
      <dgm:prSet presAssocID="{6CDC623F-70B5-47D5-A512-2F98D846A560}" presName="thickLine" presStyleLbl="alignNode1" presStyleIdx="3" presStyleCnt="6"/>
      <dgm:spPr/>
    </dgm:pt>
    <dgm:pt modelId="{BB572F49-683B-4703-B8F4-E88BC5F54667}" type="pres">
      <dgm:prSet presAssocID="{6CDC623F-70B5-47D5-A512-2F98D846A560}" presName="horz1" presStyleCnt="0"/>
      <dgm:spPr/>
    </dgm:pt>
    <dgm:pt modelId="{921986CF-723C-4A6A-9BDD-AFA46CB17821}" type="pres">
      <dgm:prSet presAssocID="{6CDC623F-70B5-47D5-A512-2F98D846A560}" presName="tx1" presStyleLbl="revTx" presStyleIdx="3" presStyleCnt="6"/>
      <dgm:spPr/>
    </dgm:pt>
    <dgm:pt modelId="{6AD9F8CF-A14F-4855-9D72-6908E7F58992}" type="pres">
      <dgm:prSet presAssocID="{6CDC623F-70B5-47D5-A512-2F98D846A560}" presName="vert1" presStyleCnt="0"/>
      <dgm:spPr/>
    </dgm:pt>
    <dgm:pt modelId="{3242BA86-1BB3-4A2A-B1C3-84530A2BAA35}" type="pres">
      <dgm:prSet presAssocID="{41BF7309-FD37-41CA-B56E-C0BED90CF436}" presName="thickLine" presStyleLbl="alignNode1" presStyleIdx="4" presStyleCnt="6"/>
      <dgm:spPr/>
    </dgm:pt>
    <dgm:pt modelId="{CEAAE78D-190D-40C9-91AC-702D690F1B27}" type="pres">
      <dgm:prSet presAssocID="{41BF7309-FD37-41CA-B56E-C0BED90CF436}" presName="horz1" presStyleCnt="0"/>
      <dgm:spPr/>
    </dgm:pt>
    <dgm:pt modelId="{7E5D3135-A380-4DA6-8691-C2CFB0EA88DE}" type="pres">
      <dgm:prSet presAssocID="{41BF7309-FD37-41CA-B56E-C0BED90CF436}" presName="tx1" presStyleLbl="revTx" presStyleIdx="4" presStyleCnt="6"/>
      <dgm:spPr/>
    </dgm:pt>
    <dgm:pt modelId="{3CFA0964-4258-4C7E-BDDE-443B8B00EF18}" type="pres">
      <dgm:prSet presAssocID="{41BF7309-FD37-41CA-B56E-C0BED90CF436}" presName="vert1" presStyleCnt="0"/>
      <dgm:spPr/>
    </dgm:pt>
    <dgm:pt modelId="{FA126E4B-71EB-4E31-A06A-8F13A4EF8DE1}" type="pres">
      <dgm:prSet presAssocID="{EA1DEB53-F2AC-4586-87F2-4337066CC896}" presName="thickLine" presStyleLbl="alignNode1" presStyleIdx="5" presStyleCnt="6"/>
      <dgm:spPr/>
    </dgm:pt>
    <dgm:pt modelId="{E11AD4CF-F033-4BF1-A13A-993FAF6FC066}" type="pres">
      <dgm:prSet presAssocID="{EA1DEB53-F2AC-4586-87F2-4337066CC896}" presName="horz1" presStyleCnt="0"/>
      <dgm:spPr/>
    </dgm:pt>
    <dgm:pt modelId="{25A39B1A-67AC-4DA5-9915-BF2126D8B82E}" type="pres">
      <dgm:prSet presAssocID="{EA1DEB53-F2AC-4586-87F2-4337066CC896}" presName="tx1" presStyleLbl="revTx" presStyleIdx="5" presStyleCnt="6"/>
      <dgm:spPr/>
    </dgm:pt>
    <dgm:pt modelId="{904D2581-9C7E-41C7-88A6-B6C80783B1C2}" type="pres">
      <dgm:prSet presAssocID="{EA1DEB53-F2AC-4586-87F2-4337066CC896}" presName="vert1" presStyleCnt="0"/>
      <dgm:spPr/>
    </dgm:pt>
  </dgm:ptLst>
  <dgm:cxnLst>
    <dgm:cxn modelId="{40879D10-8949-45D6-81E0-BA9EB0927479}" srcId="{050A541A-9A09-421C-BD07-50DD4B51E72E}" destId="{EA1DEB53-F2AC-4586-87F2-4337066CC896}" srcOrd="5" destOrd="0" parTransId="{C6AFE28F-03D3-4CB3-90D7-D715449135D0}" sibTransId="{6392A365-998F-449B-94DC-DE6AA2603CD3}"/>
    <dgm:cxn modelId="{FC57411D-516E-4E81-9ACA-3DD6BF124D4C}" type="presOf" srcId="{41BF7309-FD37-41CA-B56E-C0BED90CF436}" destId="{7E5D3135-A380-4DA6-8691-C2CFB0EA88DE}" srcOrd="0" destOrd="0" presId="urn:microsoft.com/office/officeart/2008/layout/LinedList"/>
    <dgm:cxn modelId="{6D0DF223-AAA2-41D6-8738-324CF9DB192E}" type="presOf" srcId="{EA1DEB53-F2AC-4586-87F2-4337066CC896}" destId="{25A39B1A-67AC-4DA5-9915-BF2126D8B82E}" srcOrd="0" destOrd="0" presId="urn:microsoft.com/office/officeart/2008/layout/LinedList"/>
    <dgm:cxn modelId="{F1AD942D-B7FF-4530-8F93-DB970071C9C2}" type="presOf" srcId="{2E1E5440-B9DF-44E0-BFF3-E4F938DDDE6F}" destId="{A3E504E4-4D7D-41FA-818F-9450BA9209A4}" srcOrd="0" destOrd="0" presId="urn:microsoft.com/office/officeart/2008/layout/LinedList"/>
    <dgm:cxn modelId="{6FBC745D-012F-434C-A20B-522F43766BFB}" srcId="{050A541A-9A09-421C-BD07-50DD4B51E72E}" destId="{41BF7309-FD37-41CA-B56E-C0BED90CF436}" srcOrd="4" destOrd="0" parTransId="{DB8B1D83-4B24-4AE3-ACFB-BB7951582D85}" sibTransId="{1191E4D0-CF48-402E-A30F-96A4B5458CD8}"/>
    <dgm:cxn modelId="{FC80BA4C-E146-402D-B713-06A940CAE9B3}" srcId="{050A541A-9A09-421C-BD07-50DD4B51E72E}" destId="{B647157E-9ABE-4DB7-AEF3-D43FBF7B95F7}" srcOrd="0" destOrd="0" parTransId="{6CB6E0FF-BB1F-464D-AA37-B516FAAEB71E}" sibTransId="{44CC479D-DD35-4DF7-A256-9EA18262423B}"/>
    <dgm:cxn modelId="{AFBA7494-90CC-4E90-90B6-67C5BA16A980}" type="presOf" srcId="{050A541A-9A09-421C-BD07-50DD4B51E72E}" destId="{C4B6A94A-D532-42B0-9169-CDBB551F931E}" srcOrd="0" destOrd="0" presId="urn:microsoft.com/office/officeart/2008/layout/LinedList"/>
    <dgm:cxn modelId="{70348698-A8FE-4679-A9AD-15AD28C5A2AE}" type="presOf" srcId="{F3633AD8-F1B0-47E4-85AD-2D62C91EF6AE}" destId="{5F8E5D33-C0BE-4224-8814-563A7F0EAF84}" srcOrd="0" destOrd="0" presId="urn:microsoft.com/office/officeart/2008/layout/LinedList"/>
    <dgm:cxn modelId="{D32C2EA0-9D43-47BF-9822-8E576751F4EC}" type="presOf" srcId="{B647157E-9ABE-4DB7-AEF3-D43FBF7B95F7}" destId="{C823EAD4-EE78-4D7C-B913-00059AC261F4}" srcOrd="0" destOrd="0" presId="urn:microsoft.com/office/officeart/2008/layout/LinedList"/>
    <dgm:cxn modelId="{AB4766AD-D526-4200-B602-9D78F9860725}" type="presOf" srcId="{6CDC623F-70B5-47D5-A512-2F98D846A560}" destId="{921986CF-723C-4A6A-9BDD-AFA46CB17821}" srcOrd="0" destOrd="0" presId="urn:microsoft.com/office/officeart/2008/layout/LinedList"/>
    <dgm:cxn modelId="{86AB8EAD-5D3B-4321-AA28-1E0530669409}" srcId="{050A541A-9A09-421C-BD07-50DD4B51E72E}" destId="{6CDC623F-70B5-47D5-A512-2F98D846A560}" srcOrd="3" destOrd="0" parTransId="{5196D132-3298-4715-A717-0780A2230748}" sibTransId="{E13B037E-BD52-4D95-AD35-55DB903F29FD}"/>
    <dgm:cxn modelId="{BB5334BE-AA4C-4902-9DE6-AAA7DD81EB2C}" srcId="{050A541A-9A09-421C-BD07-50DD4B51E72E}" destId="{F3633AD8-F1B0-47E4-85AD-2D62C91EF6AE}" srcOrd="1" destOrd="0" parTransId="{402714E3-E7B3-4F44-A38D-E482E6312982}" sibTransId="{1FF11583-0390-44EA-BCE1-79A02C67E284}"/>
    <dgm:cxn modelId="{D8A544D7-ABC0-4CB0-88A1-E0A6ABA4A83F}" srcId="{050A541A-9A09-421C-BD07-50DD4B51E72E}" destId="{2E1E5440-B9DF-44E0-BFF3-E4F938DDDE6F}" srcOrd="2" destOrd="0" parTransId="{D8C190E7-DB46-43AD-9E7D-2A3C32FBAF69}" sibTransId="{BEC97CD4-24A7-427C-AA0E-3DFB0393BF86}"/>
    <dgm:cxn modelId="{8B18A72E-0EFC-4C3F-B3A4-1DA32CE5D353}" type="presParOf" srcId="{C4B6A94A-D532-42B0-9169-CDBB551F931E}" destId="{7AF5B041-81E8-4275-B15B-AB01DB822A26}" srcOrd="0" destOrd="0" presId="urn:microsoft.com/office/officeart/2008/layout/LinedList"/>
    <dgm:cxn modelId="{8F7471D4-5799-4287-922D-993CEF44AF7D}" type="presParOf" srcId="{C4B6A94A-D532-42B0-9169-CDBB551F931E}" destId="{C08CEE90-8A6D-4B18-B80B-610D19BFACF4}" srcOrd="1" destOrd="0" presId="urn:microsoft.com/office/officeart/2008/layout/LinedList"/>
    <dgm:cxn modelId="{5A9CF5F0-94A8-4FA6-843D-F1F181750354}" type="presParOf" srcId="{C08CEE90-8A6D-4B18-B80B-610D19BFACF4}" destId="{C823EAD4-EE78-4D7C-B913-00059AC261F4}" srcOrd="0" destOrd="0" presId="urn:microsoft.com/office/officeart/2008/layout/LinedList"/>
    <dgm:cxn modelId="{170E79E1-57E2-454D-9605-0A17F9A1E8CE}" type="presParOf" srcId="{C08CEE90-8A6D-4B18-B80B-610D19BFACF4}" destId="{C94B8A99-84C9-481A-8D00-6F42C2267092}" srcOrd="1" destOrd="0" presId="urn:microsoft.com/office/officeart/2008/layout/LinedList"/>
    <dgm:cxn modelId="{DD3D763F-A272-414C-8455-8017A372751C}" type="presParOf" srcId="{C4B6A94A-D532-42B0-9169-CDBB551F931E}" destId="{83541528-76E7-415C-A77F-163394FB051E}" srcOrd="2" destOrd="0" presId="urn:microsoft.com/office/officeart/2008/layout/LinedList"/>
    <dgm:cxn modelId="{60127D9F-A4FC-426F-B47A-76C120179785}" type="presParOf" srcId="{C4B6A94A-D532-42B0-9169-CDBB551F931E}" destId="{22AF574E-6917-4EFF-A12D-A0EEEE6CE8A2}" srcOrd="3" destOrd="0" presId="urn:microsoft.com/office/officeart/2008/layout/LinedList"/>
    <dgm:cxn modelId="{F11477A9-6080-49AF-BD82-7AA49B31CC63}" type="presParOf" srcId="{22AF574E-6917-4EFF-A12D-A0EEEE6CE8A2}" destId="{5F8E5D33-C0BE-4224-8814-563A7F0EAF84}" srcOrd="0" destOrd="0" presId="urn:microsoft.com/office/officeart/2008/layout/LinedList"/>
    <dgm:cxn modelId="{9CF78CF7-8C0F-4CB8-B2F3-433F247C5FE6}" type="presParOf" srcId="{22AF574E-6917-4EFF-A12D-A0EEEE6CE8A2}" destId="{E1851C52-ECE2-478C-8364-BDC375C8585F}" srcOrd="1" destOrd="0" presId="urn:microsoft.com/office/officeart/2008/layout/LinedList"/>
    <dgm:cxn modelId="{23D22D6F-16FE-41E6-A82B-3C0AC6F627C9}" type="presParOf" srcId="{C4B6A94A-D532-42B0-9169-CDBB551F931E}" destId="{19E89B4A-16FF-494D-AA4A-CFCC0BD6F993}" srcOrd="4" destOrd="0" presId="urn:microsoft.com/office/officeart/2008/layout/LinedList"/>
    <dgm:cxn modelId="{D5A257FD-E38A-4DB9-9818-EA7BD2AD14A6}" type="presParOf" srcId="{C4B6A94A-D532-42B0-9169-CDBB551F931E}" destId="{0C814EA3-5D74-4431-91D7-73A0698DC14E}" srcOrd="5" destOrd="0" presId="urn:microsoft.com/office/officeart/2008/layout/LinedList"/>
    <dgm:cxn modelId="{25DF47A6-709F-460D-9605-7FF5CEE71E7D}" type="presParOf" srcId="{0C814EA3-5D74-4431-91D7-73A0698DC14E}" destId="{A3E504E4-4D7D-41FA-818F-9450BA9209A4}" srcOrd="0" destOrd="0" presId="urn:microsoft.com/office/officeart/2008/layout/LinedList"/>
    <dgm:cxn modelId="{BBDB1743-29D3-4930-80A2-8CD213A84953}" type="presParOf" srcId="{0C814EA3-5D74-4431-91D7-73A0698DC14E}" destId="{063BF640-BF07-4989-8105-6084DD366E60}" srcOrd="1" destOrd="0" presId="urn:microsoft.com/office/officeart/2008/layout/LinedList"/>
    <dgm:cxn modelId="{F23DA3E4-233E-4378-B651-C89FEF36841F}" type="presParOf" srcId="{C4B6A94A-D532-42B0-9169-CDBB551F931E}" destId="{14AEA6D8-A7BB-4334-A9AB-8E78CDD44CC7}" srcOrd="6" destOrd="0" presId="urn:microsoft.com/office/officeart/2008/layout/LinedList"/>
    <dgm:cxn modelId="{715505D3-2E5A-44E2-8E46-C406BBDFAF84}" type="presParOf" srcId="{C4B6A94A-D532-42B0-9169-CDBB551F931E}" destId="{BB572F49-683B-4703-B8F4-E88BC5F54667}" srcOrd="7" destOrd="0" presId="urn:microsoft.com/office/officeart/2008/layout/LinedList"/>
    <dgm:cxn modelId="{71A1023E-ABEC-4E0B-B772-24FD626586A1}" type="presParOf" srcId="{BB572F49-683B-4703-B8F4-E88BC5F54667}" destId="{921986CF-723C-4A6A-9BDD-AFA46CB17821}" srcOrd="0" destOrd="0" presId="urn:microsoft.com/office/officeart/2008/layout/LinedList"/>
    <dgm:cxn modelId="{28BEFAC6-17AB-4F8A-9607-982F640E38C7}" type="presParOf" srcId="{BB572F49-683B-4703-B8F4-E88BC5F54667}" destId="{6AD9F8CF-A14F-4855-9D72-6908E7F58992}" srcOrd="1" destOrd="0" presId="urn:microsoft.com/office/officeart/2008/layout/LinedList"/>
    <dgm:cxn modelId="{C94B1F5A-2D3B-4F8F-8A82-7F7FBE3C9F49}" type="presParOf" srcId="{C4B6A94A-D532-42B0-9169-CDBB551F931E}" destId="{3242BA86-1BB3-4A2A-B1C3-84530A2BAA35}" srcOrd="8" destOrd="0" presId="urn:microsoft.com/office/officeart/2008/layout/LinedList"/>
    <dgm:cxn modelId="{FF9BBD9B-05A3-4037-90F9-5F5F1E6DF322}" type="presParOf" srcId="{C4B6A94A-D532-42B0-9169-CDBB551F931E}" destId="{CEAAE78D-190D-40C9-91AC-702D690F1B27}" srcOrd="9" destOrd="0" presId="urn:microsoft.com/office/officeart/2008/layout/LinedList"/>
    <dgm:cxn modelId="{D42BCF7A-F028-473E-B866-74C88DC299FD}" type="presParOf" srcId="{CEAAE78D-190D-40C9-91AC-702D690F1B27}" destId="{7E5D3135-A380-4DA6-8691-C2CFB0EA88DE}" srcOrd="0" destOrd="0" presId="urn:microsoft.com/office/officeart/2008/layout/LinedList"/>
    <dgm:cxn modelId="{9943A082-5DCF-4EF4-AF26-DBC6AADE00E7}" type="presParOf" srcId="{CEAAE78D-190D-40C9-91AC-702D690F1B27}" destId="{3CFA0964-4258-4C7E-BDDE-443B8B00EF18}" srcOrd="1" destOrd="0" presId="urn:microsoft.com/office/officeart/2008/layout/LinedList"/>
    <dgm:cxn modelId="{8D8F4E54-6BDB-4B34-A865-6F64B678239D}" type="presParOf" srcId="{C4B6A94A-D532-42B0-9169-CDBB551F931E}" destId="{FA126E4B-71EB-4E31-A06A-8F13A4EF8DE1}" srcOrd="10" destOrd="0" presId="urn:microsoft.com/office/officeart/2008/layout/LinedList"/>
    <dgm:cxn modelId="{9191AC1B-E058-4E6B-88A4-26B5873B2A86}" type="presParOf" srcId="{C4B6A94A-D532-42B0-9169-CDBB551F931E}" destId="{E11AD4CF-F033-4BF1-A13A-993FAF6FC066}" srcOrd="11" destOrd="0" presId="urn:microsoft.com/office/officeart/2008/layout/LinedList"/>
    <dgm:cxn modelId="{185D340F-4812-4E72-8D68-5B36A2D0706A}" type="presParOf" srcId="{E11AD4CF-F033-4BF1-A13A-993FAF6FC066}" destId="{25A39B1A-67AC-4DA5-9915-BF2126D8B82E}" srcOrd="0" destOrd="0" presId="urn:microsoft.com/office/officeart/2008/layout/LinedList"/>
    <dgm:cxn modelId="{4056260F-3E15-4CAE-973C-A16E67A82F4C}" type="presParOf" srcId="{E11AD4CF-F033-4BF1-A13A-993FAF6FC066}" destId="{904D2581-9C7E-41C7-88A6-B6C80783B1C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0D0A6-FFB2-44EF-AC6A-56107E1A2533}">
      <dsp:nvSpPr>
        <dsp:cNvPr id="0" name=""/>
        <dsp:cNvSpPr/>
      </dsp:nvSpPr>
      <dsp:spPr>
        <a:xfrm>
          <a:off x="1061437" y="986934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6F3321-B12B-4638-9AB5-62A1FDBC1E1D}">
      <dsp:nvSpPr>
        <dsp:cNvPr id="0" name=""/>
        <dsp:cNvSpPr/>
      </dsp:nvSpPr>
      <dsp:spPr>
        <a:xfrm>
          <a:off x="1582" y="2223731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kern="1200"/>
            <a:t>Name: </a:t>
          </a:r>
          <a:r>
            <a:rPr lang="en-US" sz="2200" kern="1200"/>
            <a:t>Yaset Evo</a:t>
          </a:r>
        </a:p>
      </dsp:txBody>
      <dsp:txXfrm>
        <a:off x="1582" y="2223731"/>
        <a:ext cx="3261093" cy="489164"/>
      </dsp:txXfrm>
    </dsp:sp>
    <dsp:sp modelId="{27994ADF-B6D0-49F6-BB68-510FE512523F}">
      <dsp:nvSpPr>
        <dsp:cNvPr id="0" name=""/>
        <dsp:cNvSpPr/>
      </dsp:nvSpPr>
      <dsp:spPr>
        <a:xfrm>
          <a:off x="1582" y="2757274"/>
          <a:ext cx="3261093" cy="448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 prefer to be called “Evo”</a:t>
          </a:r>
        </a:p>
      </dsp:txBody>
      <dsp:txXfrm>
        <a:off x="1582" y="2757274"/>
        <a:ext cx="3261093" cy="448596"/>
      </dsp:txXfrm>
    </dsp:sp>
    <dsp:sp modelId="{39781835-4BD3-4074-A3D7-AF70DDF1F285}">
      <dsp:nvSpPr>
        <dsp:cNvPr id="0" name=""/>
        <dsp:cNvSpPr/>
      </dsp:nvSpPr>
      <dsp:spPr>
        <a:xfrm>
          <a:off x="4893223" y="986934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88EA71-8681-42DA-A88C-DF8611A5D9F0}">
      <dsp:nvSpPr>
        <dsp:cNvPr id="0" name=""/>
        <dsp:cNvSpPr/>
      </dsp:nvSpPr>
      <dsp:spPr>
        <a:xfrm>
          <a:off x="3833367" y="2223731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kern="1200"/>
            <a:t>Professional Background</a:t>
          </a:r>
          <a:endParaRPr lang="en-US" sz="2200" kern="1200"/>
        </a:p>
      </dsp:txBody>
      <dsp:txXfrm>
        <a:off x="3833367" y="2223731"/>
        <a:ext cx="3261093" cy="489164"/>
      </dsp:txXfrm>
    </dsp:sp>
    <dsp:sp modelId="{EF424263-6737-44E4-B920-A7B6E05A9CD1}">
      <dsp:nvSpPr>
        <dsp:cNvPr id="0" name=""/>
        <dsp:cNvSpPr/>
      </dsp:nvSpPr>
      <dsp:spPr>
        <a:xfrm>
          <a:off x="3833367" y="2757274"/>
          <a:ext cx="3261093" cy="448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5+ years as a data professional in the enterprise Utility Sector</a:t>
          </a:r>
        </a:p>
      </dsp:txBody>
      <dsp:txXfrm>
        <a:off x="3833367" y="2757274"/>
        <a:ext cx="3261093" cy="448596"/>
      </dsp:txXfrm>
    </dsp:sp>
    <dsp:sp modelId="{047237AB-BD27-40EE-923C-8755B0D56B16}">
      <dsp:nvSpPr>
        <dsp:cNvPr id="0" name=""/>
        <dsp:cNvSpPr/>
      </dsp:nvSpPr>
      <dsp:spPr>
        <a:xfrm>
          <a:off x="8725008" y="986934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75CF7B-93B4-44FE-93D8-8651B73AF47C}">
      <dsp:nvSpPr>
        <dsp:cNvPr id="0" name=""/>
        <dsp:cNvSpPr/>
      </dsp:nvSpPr>
      <dsp:spPr>
        <a:xfrm>
          <a:off x="7665152" y="2223731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kern="1200"/>
            <a:t>Skills and Expertise</a:t>
          </a:r>
          <a:r>
            <a:rPr lang="en-US" sz="2200" kern="1200"/>
            <a:t>:</a:t>
          </a:r>
        </a:p>
      </dsp:txBody>
      <dsp:txXfrm>
        <a:off x="7665152" y="2223731"/>
        <a:ext cx="3261093" cy="489164"/>
      </dsp:txXfrm>
    </dsp:sp>
    <dsp:sp modelId="{CC08D26D-D0B3-4819-880E-08141A71CA58}">
      <dsp:nvSpPr>
        <dsp:cNvPr id="0" name=""/>
        <dsp:cNvSpPr/>
      </dsp:nvSpPr>
      <dsp:spPr>
        <a:xfrm>
          <a:off x="7665152" y="2757274"/>
          <a:ext cx="3261093" cy="448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Excel, Python, Power BI, SQL Querying</a:t>
          </a:r>
        </a:p>
      </dsp:txBody>
      <dsp:txXfrm>
        <a:off x="7665152" y="2757274"/>
        <a:ext cx="3261093" cy="4485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FB841B-CFE9-4B99-820F-3A178EFEDB38}">
      <dsp:nvSpPr>
        <dsp:cNvPr id="0" name=""/>
        <dsp:cNvSpPr/>
      </dsp:nvSpPr>
      <dsp:spPr>
        <a:xfrm>
          <a:off x="1333" y="0"/>
          <a:ext cx="5202457" cy="36894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5604" tIns="330200" rIns="40560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Giving Back to the Community</a:t>
          </a:r>
        </a:p>
      </dsp:txBody>
      <dsp:txXfrm>
        <a:off x="1333" y="1401973"/>
        <a:ext cx="5202457" cy="2213643"/>
      </dsp:txXfrm>
    </dsp:sp>
    <dsp:sp modelId="{5B616747-93EA-4490-AF57-455DC6220E6D}">
      <dsp:nvSpPr>
        <dsp:cNvPr id="0" name=""/>
        <dsp:cNvSpPr/>
      </dsp:nvSpPr>
      <dsp:spPr>
        <a:xfrm>
          <a:off x="2049152" y="368940"/>
          <a:ext cx="1106821" cy="11068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292" tIns="12700" rIns="8629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2211242" y="531030"/>
        <a:ext cx="782641" cy="782641"/>
      </dsp:txXfrm>
    </dsp:sp>
    <dsp:sp modelId="{8A5C82E2-D2EE-464C-93ED-8E60483C68A0}">
      <dsp:nvSpPr>
        <dsp:cNvPr id="0" name=""/>
        <dsp:cNvSpPr/>
      </dsp:nvSpPr>
      <dsp:spPr>
        <a:xfrm>
          <a:off x="1333" y="3689333"/>
          <a:ext cx="5202457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3EC953-4065-4B1E-85BF-CDBDCB4934A9}">
      <dsp:nvSpPr>
        <dsp:cNvPr id="0" name=""/>
        <dsp:cNvSpPr/>
      </dsp:nvSpPr>
      <dsp:spPr>
        <a:xfrm>
          <a:off x="5724037" y="0"/>
          <a:ext cx="5202457" cy="36894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5604" tIns="330200" rIns="40560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Creating Local Learning Opportunities</a:t>
          </a:r>
        </a:p>
      </dsp:txBody>
      <dsp:txXfrm>
        <a:off x="5724037" y="1401973"/>
        <a:ext cx="5202457" cy="2213643"/>
      </dsp:txXfrm>
    </dsp:sp>
    <dsp:sp modelId="{8E21C533-51A0-4AFB-BFA1-25C553C5A87E}">
      <dsp:nvSpPr>
        <dsp:cNvPr id="0" name=""/>
        <dsp:cNvSpPr/>
      </dsp:nvSpPr>
      <dsp:spPr>
        <a:xfrm>
          <a:off x="7771855" y="368940"/>
          <a:ext cx="1106821" cy="11068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292" tIns="12700" rIns="8629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7933945" y="531030"/>
        <a:ext cx="782641" cy="782641"/>
      </dsp:txXfrm>
    </dsp:sp>
    <dsp:sp modelId="{17764050-8E77-44E0-8540-24340EB33F6A}">
      <dsp:nvSpPr>
        <dsp:cNvPr id="0" name=""/>
        <dsp:cNvSpPr/>
      </dsp:nvSpPr>
      <dsp:spPr>
        <a:xfrm>
          <a:off x="5724037" y="3689333"/>
          <a:ext cx="5202457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858D08-D824-4652-90E9-BA50BEAB4732}">
      <dsp:nvSpPr>
        <dsp:cNvPr id="0" name=""/>
        <dsp:cNvSpPr/>
      </dsp:nvSpPr>
      <dsp:spPr>
        <a:xfrm>
          <a:off x="2250914" y="296402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4BBF88-7936-41A3-95AC-9A8FD7C79C0C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6CD75-6B6F-4136-A2BF-5C9B8FB7A306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b="1" kern="1200"/>
            <a:t>Data Analysis &amp; Reporting</a:t>
          </a:r>
          <a:endParaRPr lang="en-US" sz="2500" kern="1200"/>
        </a:p>
      </dsp:txBody>
      <dsp:txXfrm>
        <a:off x="1548914" y="3176402"/>
        <a:ext cx="3600000" cy="720000"/>
      </dsp:txXfrm>
    </dsp:sp>
    <dsp:sp modelId="{C9D6669E-2772-4DFE-B060-CD9230D86C73}">
      <dsp:nvSpPr>
        <dsp:cNvPr id="0" name=""/>
        <dsp:cNvSpPr/>
      </dsp:nvSpPr>
      <dsp:spPr>
        <a:xfrm>
          <a:off x="6480914" y="296402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0D85C9-F6A0-4948-82ED-7986CB44D465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0E18B-C448-42B0-B8E6-6B50303024F4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b="1" kern="1200"/>
            <a:t>Visual Dashboards</a:t>
          </a:r>
          <a:endParaRPr lang="en-US" sz="2500" kern="1200"/>
        </a:p>
      </dsp:txBody>
      <dsp:txXfrm>
        <a:off x="5778914" y="3176402"/>
        <a:ext cx="36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B95248-F775-406D-9F93-8B8356B586CE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B49846-BA72-4ACD-80DB-2D14CF54C847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C9EBC1-072B-4DC2-BD17-A3B5864F62A4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b="1" kern="1200" dirty="0"/>
            <a:t>Financial Planning</a:t>
          </a:r>
          <a:endParaRPr lang="en-US" sz="2500" kern="1200" dirty="0"/>
        </a:p>
      </dsp:txBody>
      <dsp:txXfrm>
        <a:off x="93445" y="3018902"/>
        <a:ext cx="3206250" cy="720000"/>
      </dsp:txXfrm>
    </dsp:sp>
    <dsp:sp modelId="{4FFB4EB3-DCC7-4686-9338-381C2547CD45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0F8D33-6F4C-4AE8-9AE9-9CF16CD54E5C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27E97B-A7F8-4BDF-9F30-ABF4222BDB48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b="1" kern="1200" dirty="0"/>
            <a:t>Project &amp; Task Management</a:t>
          </a:r>
          <a:endParaRPr lang="en-US" sz="2500" kern="1200" dirty="0"/>
        </a:p>
      </dsp:txBody>
      <dsp:txXfrm>
        <a:off x="3860789" y="3018902"/>
        <a:ext cx="3206250" cy="720000"/>
      </dsp:txXfrm>
    </dsp:sp>
    <dsp:sp modelId="{161974DD-AA99-4DA4-8304-3991BD142627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ADD8E3-3E37-4155-A620-57EBBF7DB8DE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9FA461-86B0-4F7E-B65E-83D33822C664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b="1" kern="1200" dirty="0"/>
            <a:t>Sales &amp; Marketing</a:t>
          </a:r>
          <a:endParaRPr lang="en-US" sz="2500" kern="1200" dirty="0"/>
        </a:p>
      </dsp:txBody>
      <dsp:txXfrm>
        <a:off x="7628133" y="3018902"/>
        <a:ext cx="3206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C9F9EB-D1F1-42EA-9A98-4F19E2D45616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57964E-E2B1-4CBA-B3F4-19C3185EB619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Data Storage &amp; Management</a:t>
          </a:r>
          <a:endParaRPr lang="en-US" sz="2500" kern="1200"/>
        </a:p>
      </dsp:txBody>
      <dsp:txXfrm>
        <a:off x="765914" y="2943510"/>
        <a:ext cx="4320000" cy="720000"/>
      </dsp:txXfrm>
    </dsp:sp>
    <dsp:sp modelId="{3F86846D-10B2-4E1A-83DC-2AF82F6D7957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90B2EB-03D0-4A79-84AE-4A7F76900FFC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Quality Control &amp; Compliance</a:t>
          </a:r>
          <a:endParaRPr lang="en-US" sz="2500" kern="1200"/>
        </a:p>
      </dsp:txBody>
      <dsp:txXfrm>
        <a:off x="5841914" y="2943510"/>
        <a:ext cx="432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F5B041-81E8-4275-B15B-AB01DB822A26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23EAD4-EE78-4D7C-B913-00059AC261F4}">
      <dsp:nvSpPr>
        <dsp:cNvPr id="0" name=""/>
        <dsp:cNvSpPr/>
      </dsp:nvSpPr>
      <dsp:spPr>
        <a:xfrm>
          <a:off x="0" y="212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i="0" kern="1200" baseline="0"/>
            <a:t>Excel Functions</a:t>
          </a:r>
          <a:r>
            <a:rPr lang="en-US" sz="3300" b="0" i="0" kern="1200" baseline="0"/>
            <a:t>: </a:t>
          </a:r>
          <a:r>
            <a:rPr lang="en-US" sz="3300" b="0" i="0" kern="1200" baseline="0">
              <a:hlinkClick xmlns:r="http://schemas.openxmlformats.org/officeDocument/2006/relationships" r:id="rId1"/>
            </a:rPr>
            <a:t>MS Support - Functions</a:t>
          </a:r>
          <a:endParaRPr lang="en-US" sz="3300" kern="1200"/>
        </a:p>
      </dsp:txBody>
      <dsp:txXfrm>
        <a:off x="0" y="2124"/>
        <a:ext cx="10515600" cy="724514"/>
      </dsp:txXfrm>
    </dsp:sp>
    <dsp:sp modelId="{83541528-76E7-415C-A77F-163394FB051E}">
      <dsp:nvSpPr>
        <dsp:cNvPr id="0" name=""/>
        <dsp:cNvSpPr/>
      </dsp:nvSpPr>
      <dsp:spPr>
        <a:xfrm>
          <a:off x="0" y="72663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E5D33-C0BE-4224-8814-563A7F0EAF84}">
      <dsp:nvSpPr>
        <dsp:cNvPr id="0" name=""/>
        <dsp:cNvSpPr/>
      </dsp:nvSpPr>
      <dsp:spPr>
        <a:xfrm>
          <a:off x="0" y="72663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i="0" kern="1200" baseline="0"/>
            <a:t>Excel Help &amp; Learning</a:t>
          </a:r>
          <a:r>
            <a:rPr lang="en-US" sz="3300" b="0" i="0" kern="1200" baseline="0"/>
            <a:t>: </a:t>
          </a:r>
          <a:r>
            <a:rPr lang="en-US" sz="3300" b="0" i="0" kern="1200" baseline="0">
              <a:hlinkClick xmlns:r="http://schemas.openxmlformats.org/officeDocument/2006/relationships" r:id="rId2"/>
            </a:rPr>
            <a:t>MS Support - Excel</a:t>
          </a:r>
          <a:endParaRPr lang="en-US" sz="3300" kern="1200"/>
        </a:p>
      </dsp:txBody>
      <dsp:txXfrm>
        <a:off x="0" y="726639"/>
        <a:ext cx="10515600" cy="724514"/>
      </dsp:txXfrm>
    </dsp:sp>
    <dsp:sp modelId="{19E89B4A-16FF-494D-AA4A-CFCC0BD6F993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504E4-4D7D-41FA-818F-9450BA9209A4}">
      <dsp:nvSpPr>
        <dsp:cNvPr id="0" name=""/>
        <dsp:cNvSpPr/>
      </dsp:nvSpPr>
      <dsp:spPr>
        <a:xfrm>
          <a:off x="0" y="145115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i="0" kern="1200" baseline="0" dirty="0"/>
            <a:t>Video Training</a:t>
          </a:r>
          <a:r>
            <a:rPr lang="en-US" sz="3300" b="0" i="0" kern="1200" baseline="0" dirty="0"/>
            <a:t>: </a:t>
          </a:r>
          <a:r>
            <a:rPr lang="en-US" sz="3300" b="0" i="0" kern="1200" baseline="0" dirty="0">
              <a:hlinkClick xmlns:r="http://schemas.openxmlformats.org/officeDocument/2006/relationships" r:id="rId3"/>
            </a:rPr>
            <a:t>MS Excel Video Training</a:t>
          </a:r>
          <a:endParaRPr lang="en-US" sz="3300" kern="1200" dirty="0"/>
        </a:p>
      </dsp:txBody>
      <dsp:txXfrm>
        <a:off x="0" y="1451154"/>
        <a:ext cx="10515600" cy="724514"/>
      </dsp:txXfrm>
    </dsp:sp>
    <dsp:sp modelId="{14AEA6D8-A7BB-4334-A9AB-8E78CDD44CC7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1986CF-723C-4A6A-9BDD-AFA46CB17821}">
      <dsp:nvSpPr>
        <dsp:cNvPr id="0" name=""/>
        <dsp:cNvSpPr/>
      </dsp:nvSpPr>
      <dsp:spPr>
        <a:xfrm>
          <a:off x="0" y="217566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i="0" kern="1200" baseline="0" dirty="0"/>
            <a:t>Templates</a:t>
          </a:r>
          <a:r>
            <a:rPr lang="en-US" sz="3300" b="0" i="0" kern="1200" baseline="0" dirty="0"/>
            <a:t>: </a:t>
          </a:r>
          <a:r>
            <a:rPr lang="en-US" sz="3300" b="0" i="0" kern="1200" baseline="0" dirty="0">
              <a:hlinkClick xmlns:r="http://schemas.openxmlformats.org/officeDocument/2006/relationships" r:id="rId4"/>
            </a:rPr>
            <a:t>Microsoft Templates</a:t>
          </a:r>
          <a:endParaRPr lang="en-US" sz="3300" kern="1200" dirty="0"/>
        </a:p>
      </dsp:txBody>
      <dsp:txXfrm>
        <a:off x="0" y="2175669"/>
        <a:ext cx="10515600" cy="724514"/>
      </dsp:txXfrm>
    </dsp:sp>
    <dsp:sp modelId="{3242BA86-1BB3-4A2A-B1C3-84530A2BAA35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5D3135-A380-4DA6-8691-C2CFB0EA88DE}">
      <dsp:nvSpPr>
        <dsp:cNvPr id="0" name=""/>
        <dsp:cNvSpPr/>
      </dsp:nvSpPr>
      <dsp:spPr>
        <a:xfrm>
          <a:off x="0" y="2900183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i="0" kern="1200" baseline="0"/>
            <a:t>Excel Cheat Sheet</a:t>
          </a:r>
          <a:r>
            <a:rPr lang="en-US" sz="3300" b="0" i="0" kern="1200" baseline="0"/>
            <a:t>: </a:t>
          </a:r>
          <a:r>
            <a:rPr lang="en-US" sz="3300" b="0" i="0" kern="1200" baseline="0">
              <a:hlinkClick xmlns:r="http://schemas.openxmlformats.org/officeDocument/2006/relationships" r:id="rId5"/>
            </a:rPr>
            <a:t>DataCamp Cheat Sheet</a:t>
          </a:r>
          <a:endParaRPr lang="en-US" sz="3300" kern="1200"/>
        </a:p>
      </dsp:txBody>
      <dsp:txXfrm>
        <a:off x="0" y="2900183"/>
        <a:ext cx="10515600" cy="724514"/>
      </dsp:txXfrm>
    </dsp:sp>
    <dsp:sp modelId="{FA126E4B-71EB-4E31-A06A-8F13A4EF8DE1}">
      <dsp:nvSpPr>
        <dsp:cNvPr id="0" name=""/>
        <dsp:cNvSpPr/>
      </dsp:nvSpPr>
      <dsp:spPr>
        <a:xfrm>
          <a:off x="0" y="362469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39B1A-67AC-4DA5-9915-BF2126D8B82E}">
      <dsp:nvSpPr>
        <dsp:cNvPr id="0" name=""/>
        <dsp:cNvSpPr/>
      </dsp:nvSpPr>
      <dsp:spPr>
        <a:xfrm>
          <a:off x="0" y="3624698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i="0" kern="1200" baseline="0" dirty="0"/>
            <a:t>Keyboard Shortcuts</a:t>
          </a:r>
          <a:r>
            <a:rPr lang="en-US" sz="3300" b="0" i="0" kern="1200" baseline="0" dirty="0"/>
            <a:t>: </a:t>
          </a:r>
          <a:r>
            <a:rPr lang="en-US" sz="3300" b="0" i="0" kern="1200" baseline="0" dirty="0">
              <a:hlinkClick xmlns:r="http://schemas.openxmlformats.org/officeDocument/2006/relationships" r:id="rId6"/>
            </a:rPr>
            <a:t>Excel Keyboard Shortcuts</a:t>
          </a:r>
          <a:r>
            <a:rPr lang="en-US" sz="3300" b="0" i="0" kern="1200" baseline="0" dirty="0"/>
            <a:t> </a:t>
          </a:r>
          <a:endParaRPr lang="en-US" sz="3300" kern="1200" dirty="0"/>
        </a:p>
      </dsp:txBody>
      <dsp:txXfrm>
        <a:off x="0" y="3624698"/>
        <a:ext cx="10515600" cy="724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75D7E-78A0-4171-BA3E-178B149C5D0B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1F45D-A8DB-4776-AF86-D767D56C7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42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Why Learn Spreadsheets?</a:t>
            </a:r>
          </a:p>
          <a:p>
            <a:r>
              <a:rPr lang="en-US" b="1" dirty="0"/>
              <a:t>Data Science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Analysis &amp; Reporting</a:t>
            </a:r>
            <a:r>
              <a:rPr lang="en-US" dirty="0"/>
              <a:t>: Analyze data, create reports, and visualize insights.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Visual Dashboards</a:t>
            </a:r>
            <a:r>
              <a:rPr lang="en-US" dirty="0"/>
              <a:t>: Create interactive visual reports.</a:t>
            </a:r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  <a:p>
            <a:pPr>
              <a:buFont typeface="Arial" panose="020B0604020202020204" pitchFamily="34" charset="0"/>
              <a:buNone/>
            </a:pPr>
            <a:r>
              <a:rPr lang="en-US" b="1" dirty="0"/>
              <a:t>Operational and task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Financial Planning</a:t>
            </a:r>
            <a:r>
              <a:rPr lang="en-US" dirty="0"/>
              <a:t>: Budget, forecast, and track investments.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Project &amp; Task Management</a:t>
            </a:r>
            <a:r>
              <a:rPr lang="en-US" dirty="0"/>
              <a:t>: Organize projects, tasks, and schedules.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Sales &amp; Marketing</a:t>
            </a:r>
            <a:r>
              <a:rPr lang="en-US" dirty="0"/>
              <a:t>: Track performance and analyze campaigns.</a:t>
            </a:r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Storage &amp; Management</a:t>
            </a:r>
            <a:r>
              <a:rPr lang="en-US" dirty="0"/>
              <a:t>: Store, organize, and manage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Quality Control &amp; Compliance</a:t>
            </a:r>
            <a:r>
              <a:rPr lang="en-US" dirty="0"/>
              <a:t>: Track quality metrics and standards.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1F45D-A8DB-4776-AF86-D767D56C74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Professional Background</a:t>
            </a:r>
            <a:r>
              <a:rPr lang="en-US" dirty="0"/>
              <a:t>: Over 5 years of experience as a data professional in the utility sector, specializing in data analytics, engineering, reporting/visualization, and automation workflows.</a:t>
            </a:r>
          </a:p>
          <a:p>
            <a:r>
              <a:rPr lang="en-US" b="1" dirty="0"/>
              <a:t>Skills and Expertise</a:t>
            </a:r>
            <a:r>
              <a:rPr lang="en-US" dirty="0"/>
              <a:t>: Proficient in Excel, Python (for data analytics), Power BI, and SQL querying.</a:t>
            </a:r>
          </a:p>
          <a:p>
            <a:r>
              <a:rPr lang="en-US" b="1" dirty="0"/>
              <a:t>Relevant Achievements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Improved how data is used across the company by uncovering cost-saving opportunities, creating more accurate performance metrics, and speeding up reporting with automation tools like Python and VBA.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Personal Touch</a:t>
            </a:r>
            <a:r>
              <a:rPr lang="en-US" dirty="0"/>
              <a:t>: Avid follower of generative AI, always exploring new models and techniques; passionate foodie who loves discovering new flavors.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1F45D-A8DB-4776-AF86-D767D56C74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35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Professional Background</a:t>
            </a:r>
            <a:r>
              <a:rPr lang="en-US" dirty="0"/>
              <a:t>: Over 5 years of experience as a data professional in the utility sector, specializing in data analytics, engineering, reporting/visualization, and automation workflows.</a:t>
            </a:r>
          </a:p>
          <a:p>
            <a:r>
              <a:rPr lang="en-US" b="1" dirty="0"/>
              <a:t>Skills and Expertise</a:t>
            </a:r>
            <a:r>
              <a:rPr lang="en-US" dirty="0"/>
              <a:t>: Proficient in Excel, Python (for data analytics), Power BI, and SQL querying.</a:t>
            </a:r>
          </a:p>
          <a:p>
            <a:r>
              <a:rPr lang="en-US" b="1" dirty="0"/>
              <a:t>Relevant Achievements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Improved how data is used across the company by uncovering cost-saving opportunities, creating more accurate performance metrics, and speeding up reporting with automation tools like Python and VBA.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Personal Touch</a:t>
            </a:r>
            <a:r>
              <a:rPr lang="en-US" dirty="0"/>
              <a:t>: Avid follower of generative AI, always exploring new models and techniques; passionate foodie who loves discovering new flavors.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1F45D-A8DB-4776-AF86-D767D56C74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56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Why Learn Spreadsheets?</a:t>
            </a:r>
          </a:p>
          <a:p>
            <a:r>
              <a:rPr lang="en-US" b="1" dirty="0"/>
              <a:t>Data Science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Analysis &amp; Reporting</a:t>
            </a:r>
            <a:r>
              <a:rPr lang="en-US" dirty="0"/>
              <a:t>: Analyze data, create reports, and visualize insights.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Visual Dashboards</a:t>
            </a:r>
            <a:r>
              <a:rPr lang="en-US" dirty="0"/>
              <a:t>: Create interactive visual reports.</a:t>
            </a:r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  <a:p>
            <a:pPr>
              <a:buFont typeface="Arial" panose="020B0604020202020204" pitchFamily="34" charset="0"/>
              <a:buNone/>
            </a:pPr>
            <a:r>
              <a:rPr lang="en-US" b="1" dirty="0"/>
              <a:t>Operational and task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Financial Planning</a:t>
            </a:r>
            <a:r>
              <a:rPr lang="en-US" dirty="0"/>
              <a:t>: Budget, forecast, and track investments.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Project &amp; Task Management</a:t>
            </a:r>
            <a:r>
              <a:rPr lang="en-US" dirty="0"/>
              <a:t>: Organize projects, tasks, and schedules.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Sales &amp; Marketing</a:t>
            </a:r>
            <a:r>
              <a:rPr lang="en-US" dirty="0"/>
              <a:t>: Track performance and analyze campaigns.</a:t>
            </a:r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Storage &amp; Management</a:t>
            </a:r>
            <a:r>
              <a:rPr lang="en-US" dirty="0"/>
              <a:t>: Store, organize, and manage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Quality Control &amp; Compliance</a:t>
            </a:r>
            <a:r>
              <a:rPr lang="en-US" dirty="0"/>
              <a:t>: Track quality metrics and standards.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1F45D-A8DB-4776-AF86-D767D56C74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07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Why Learn Spreadsheets?</a:t>
            </a:r>
          </a:p>
          <a:p>
            <a:r>
              <a:rPr lang="en-US" b="1" dirty="0"/>
              <a:t>Data Science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Analysis &amp; Reporting</a:t>
            </a:r>
            <a:r>
              <a:rPr lang="en-US" dirty="0"/>
              <a:t>: Analyze data, create reports, and visualize insights.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Visual Dashboards</a:t>
            </a:r>
            <a:r>
              <a:rPr lang="en-US" dirty="0"/>
              <a:t>: Create interactive visual reports.</a:t>
            </a:r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  <a:p>
            <a:pPr>
              <a:buFont typeface="Arial" panose="020B0604020202020204" pitchFamily="34" charset="0"/>
              <a:buNone/>
            </a:pPr>
            <a:r>
              <a:rPr lang="en-US" b="1" dirty="0"/>
              <a:t>Operational and task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Financial Planning</a:t>
            </a:r>
            <a:r>
              <a:rPr lang="en-US" dirty="0"/>
              <a:t>: Budget, forecast, and track investments.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Project &amp; Task Management</a:t>
            </a:r>
            <a:r>
              <a:rPr lang="en-US" dirty="0"/>
              <a:t>: Organize projects, tasks, and schedules.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Sales &amp; Marketing</a:t>
            </a:r>
            <a:r>
              <a:rPr lang="en-US" dirty="0"/>
              <a:t>: Track performance and analyze campaigns.</a:t>
            </a:r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Storage &amp; Management</a:t>
            </a:r>
            <a:r>
              <a:rPr lang="en-US" dirty="0"/>
              <a:t>: Store, organize, and manage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Quality Control &amp; Compliance</a:t>
            </a:r>
            <a:r>
              <a:rPr lang="en-US" dirty="0"/>
              <a:t>: Track quality metrics and standards.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1F45D-A8DB-4776-AF86-D767D56C74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32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Why Learn Spreadsheets?</a:t>
            </a:r>
          </a:p>
          <a:p>
            <a:r>
              <a:rPr lang="en-US" b="1" dirty="0"/>
              <a:t>Data Science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Analysis &amp; Reporting</a:t>
            </a:r>
            <a:r>
              <a:rPr lang="en-US" dirty="0"/>
              <a:t>: Analyze data, create reports, and visualize insights.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Visual Dashboards</a:t>
            </a:r>
            <a:r>
              <a:rPr lang="en-US" dirty="0"/>
              <a:t>: Create interactive visual reports.</a:t>
            </a:r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  <a:p>
            <a:pPr>
              <a:buFont typeface="Arial" panose="020B0604020202020204" pitchFamily="34" charset="0"/>
              <a:buNone/>
            </a:pPr>
            <a:r>
              <a:rPr lang="en-US" b="1" dirty="0"/>
              <a:t>Operational and task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Financial Planning</a:t>
            </a:r>
            <a:r>
              <a:rPr lang="en-US" dirty="0"/>
              <a:t>: Budget, forecast, and track investments.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Project &amp; Task Management</a:t>
            </a:r>
            <a:r>
              <a:rPr lang="en-US" dirty="0"/>
              <a:t>: Organize projects, tasks, and schedules.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Sales &amp; Marketing</a:t>
            </a:r>
            <a:r>
              <a:rPr lang="en-US" dirty="0"/>
              <a:t>: Track performance and analyze campaigns.</a:t>
            </a:r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Storage &amp; Management</a:t>
            </a:r>
            <a:r>
              <a:rPr lang="en-US" dirty="0"/>
              <a:t>: Store, organize, and manage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Quality Control &amp; Compliance</a:t>
            </a:r>
            <a:r>
              <a:rPr lang="en-US" dirty="0"/>
              <a:t>: Track quality metrics and standards.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1F45D-A8DB-4776-AF86-D767D56C74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41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Excel Functions</a:t>
            </a:r>
            <a:r>
              <a:rPr lang="en-US" dirty="0"/>
              <a:t>: Use this link to explore various Excel functions based on your needs.</a:t>
            </a:r>
          </a:p>
          <a:p>
            <a:r>
              <a:rPr lang="en-US" b="1" dirty="0"/>
              <a:t>Excel Help &amp; Learning</a:t>
            </a:r>
            <a:r>
              <a:rPr lang="en-US" dirty="0"/>
              <a:t>: Microsoft's main site for all Excel help and resources.</a:t>
            </a:r>
          </a:p>
          <a:p>
            <a:r>
              <a:rPr lang="en-US" b="1" dirty="0"/>
              <a:t>Excel Video Training</a:t>
            </a:r>
            <a:r>
              <a:rPr lang="en-US" dirty="0"/>
              <a:t>: For visual learners, this series offers step-by-step video guides.</a:t>
            </a:r>
          </a:p>
          <a:p>
            <a:r>
              <a:rPr lang="en-US" b="1" dirty="0"/>
              <a:t>Templates</a:t>
            </a:r>
            <a:r>
              <a:rPr lang="en-US" dirty="0"/>
              <a:t>: We'll discuss this later, but here’s where you can find free templates.</a:t>
            </a:r>
          </a:p>
          <a:p>
            <a:r>
              <a:rPr lang="en-US" b="1" dirty="0"/>
              <a:t>Excel Cheat Sheet</a:t>
            </a:r>
            <a:r>
              <a:rPr lang="en-US" dirty="0"/>
              <a:t>: Bookmark this for quick reference to common Excel tasks and tips.</a:t>
            </a:r>
          </a:p>
          <a:p>
            <a:r>
              <a:rPr lang="en-US" b="1" dirty="0"/>
              <a:t>Keyboard Shortcuts</a:t>
            </a:r>
            <a:r>
              <a:rPr lang="en-US" dirty="0"/>
              <a:t>: Not crucial for beginners, but handy as you advance to work more efficiently.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1F45D-A8DB-4776-AF86-D767D56C74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01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Excel Functions</a:t>
            </a:r>
            <a:r>
              <a:rPr lang="en-US" dirty="0"/>
              <a:t>: Use this link to explore various Excel functions based on your needs.</a:t>
            </a:r>
          </a:p>
          <a:p>
            <a:r>
              <a:rPr lang="en-US" b="1" dirty="0"/>
              <a:t>Excel Help &amp; Learning</a:t>
            </a:r>
            <a:r>
              <a:rPr lang="en-US" dirty="0"/>
              <a:t>: Microsoft's main site for all Excel help and resources.</a:t>
            </a:r>
          </a:p>
          <a:p>
            <a:r>
              <a:rPr lang="en-US" b="1" dirty="0"/>
              <a:t>Excel Video Training</a:t>
            </a:r>
            <a:r>
              <a:rPr lang="en-US" dirty="0"/>
              <a:t>: For visual learners, this series offers step-by-step video guides.</a:t>
            </a:r>
          </a:p>
          <a:p>
            <a:r>
              <a:rPr lang="en-US" b="1" dirty="0"/>
              <a:t>Templates</a:t>
            </a:r>
            <a:r>
              <a:rPr lang="en-US" dirty="0"/>
              <a:t>: We'll discuss this later, but here’s where you can find free templates.</a:t>
            </a:r>
          </a:p>
          <a:p>
            <a:r>
              <a:rPr lang="en-US" b="1" dirty="0"/>
              <a:t>Excel Cheat Sheet</a:t>
            </a:r>
            <a:r>
              <a:rPr lang="en-US" dirty="0"/>
              <a:t>: Bookmark this for quick reference to common Excel tasks and tips.</a:t>
            </a:r>
          </a:p>
          <a:p>
            <a:r>
              <a:rPr lang="en-US" b="1" dirty="0"/>
              <a:t>Keyboard Shortcuts</a:t>
            </a:r>
            <a:r>
              <a:rPr lang="en-US" dirty="0"/>
              <a:t>: Not crucial for beginners, but handy as you advance to work more efficiently.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1F45D-A8DB-4776-AF86-D767D56C74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13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Why Learn Spreadsheets?</a:t>
            </a:r>
          </a:p>
          <a:p>
            <a:r>
              <a:rPr lang="en-US" b="1" dirty="0"/>
              <a:t>Data Science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Analysis &amp; Reporting</a:t>
            </a:r>
            <a:r>
              <a:rPr lang="en-US" dirty="0"/>
              <a:t>: Analyze data, create reports, and visualize insights.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Visual Dashboards</a:t>
            </a:r>
            <a:r>
              <a:rPr lang="en-US" dirty="0"/>
              <a:t>: Create interactive visual reports.</a:t>
            </a:r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  <a:p>
            <a:pPr>
              <a:buFont typeface="Arial" panose="020B0604020202020204" pitchFamily="34" charset="0"/>
              <a:buNone/>
            </a:pPr>
            <a:r>
              <a:rPr lang="en-US" b="1" dirty="0"/>
              <a:t>Operational and task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Financial Planning</a:t>
            </a:r>
            <a:r>
              <a:rPr lang="en-US" dirty="0"/>
              <a:t>: Budget, forecast, and track investments.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Project &amp; Task Management</a:t>
            </a:r>
            <a:r>
              <a:rPr lang="en-US" dirty="0"/>
              <a:t>: Organize projects, tasks, and schedules.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Sales &amp; Marketing</a:t>
            </a:r>
            <a:r>
              <a:rPr lang="en-US" dirty="0"/>
              <a:t>: Track performance and analyze campaigns.</a:t>
            </a:r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Storage &amp; Management</a:t>
            </a:r>
            <a:r>
              <a:rPr lang="en-US" dirty="0"/>
              <a:t>: Store, organize, and manage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Quality Control &amp; Compliance</a:t>
            </a:r>
            <a:r>
              <a:rPr lang="en-US" dirty="0"/>
              <a:t>: Track quality metrics and standards.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1F45D-A8DB-4776-AF86-D767D56C74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09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C7173-9B5A-C5FC-A088-2E10184E7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60190-CC8B-26AD-9F66-8E96E1E35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1383A-D09E-EEC2-07EC-5C903532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CC24-7720-4A23-846B-B46737E67AD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6828B-7769-03ED-39FD-B2E67FF4E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9936B-5DED-D9CB-5C3E-3587D7D26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E916-0E98-4DDF-9CF2-7897A587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3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0E856-18BD-70E8-66DC-362075232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AC8AF-CA5F-EDEC-E25B-2DCBCF979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7E3B2-C01A-4431-92A5-78F5C029D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CC24-7720-4A23-846B-B46737E67AD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D3B68-60B5-66DC-5977-EE927246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C1F9A-8E87-0969-F179-4CBC050DA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E916-0E98-4DDF-9CF2-7897A587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9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545FFA-6E1E-17F3-84D9-792D923D8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C4D72-DE60-56C8-9F27-5B689A537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6322A-89B1-E212-7C58-E09758846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CC24-7720-4A23-846B-B46737E67AD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D430C-3CA7-254F-9C4D-504CAA107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B12F2-D182-775C-388B-73785D05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E916-0E98-4DDF-9CF2-7897A587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3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3227-1569-B875-882F-9AC6351C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86B0C-A692-0E48-D9F1-819F767DE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F8116-9860-1927-99EF-74B264F1E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CC24-7720-4A23-846B-B46737E67AD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6D3AF-633E-998B-77E4-C63DF658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81CDD-C677-5EB5-FB02-04CCDE01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E916-0E98-4DDF-9CF2-7897A587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7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19511-E370-4060-225E-C92E0FA87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124B4-B2D3-8F39-ABDB-8003B4968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79CF3-6744-F131-D8C5-9E911D33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CC24-7720-4A23-846B-B46737E67AD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573AD-0AF2-2E62-5EA9-985CD0195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CCE44-E329-DD11-9E84-64C0D0B34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E916-0E98-4DDF-9CF2-7897A587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1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5A8A-0E4B-D7C7-2709-E865D4AE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F6B74-F87E-ACF1-9DD4-737C7757E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3D873-CA6F-A6D4-6639-F8164BC21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99D41-CA96-8550-4D6C-2AFDC983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CC24-7720-4A23-846B-B46737E67AD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F862D-D25A-367B-6293-CCD55E1BB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23758-995F-E9B5-9BA9-137B9A0B4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E916-0E98-4DDF-9CF2-7897A587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6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BB18E-54E0-0A54-84C7-3A44ABAC6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25546-2D7C-816E-FB6D-034DA0F98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59828-7409-B866-2212-55043B8CF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45B9E6-1E53-4E3B-6D18-EDBE28D8E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747FB9-DC08-90B4-3277-0C29F2062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FD82A7-BFA1-4851-D696-FE4A7EC7F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CC24-7720-4A23-846B-B46737E67AD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EB04CC-DB64-E28E-702E-2F1FD4CF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400CFC-F161-A212-B018-61A92C72A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E916-0E98-4DDF-9CF2-7897A587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96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9DD0B-FC17-9163-1712-EDDF14421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54932F-251E-48F2-74E4-4C86CB5E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CC24-7720-4A23-846B-B46737E67AD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81E6E-1F5C-0FEA-F2EE-EC27C0B92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2668BA-FD05-0D07-4D14-E3C851B65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E916-0E98-4DDF-9CF2-7897A587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7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8A6BC-5952-26AE-CB96-A0CF68DDE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CC24-7720-4A23-846B-B46737E67AD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463094-3241-D5AB-BEDA-43B5EBDF5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65ADE-F1C6-DE22-EA56-9B93C137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E916-0E98-4DDF-9CF2-7897A587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95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567B5-4210-7C74-3FFF-223B36AB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C5880-673F-27E4-FF52-73CCE0C32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A10D7-718B-FB4F-FA89-0DD185896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C1AB1-6F64-A30C-2AAC-0245A6E0D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CC24-7720-4A23-846B-B46737E67AD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DB040-2E23-5093-3C9C-66EA99B4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39061-72AA-ED9C-DFD1-81A2D5CF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E916-0E98-4DDF-9CF2-7897A587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2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34B36-487F-98B1-7567-B5E7AFDF6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107111-5E11-E6B9-8062-CE3A49E0E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6D5E2-29E3-2AD9-85B6-3F00C2FE8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7200B-F1C2-2798-16F5-31EC0A3F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CC24-7720-4A23-846B-B46737E67AD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88074-45C9-5CF5-79ED-EE9A93586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031D0-3AA1-F380-9741-F168A2CFE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E916-0E98-4DDF-9CF2-7897A587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3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2E2EFA-9B07-D55E-697E-EA4DCDE78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ED640-87A1-49F9-5D2F-03ECFC20B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A52A7-610B-FBFC-A29E-8566AF2FD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67CC24-7720-4A23-846B-B46737E67AD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56CB4-1484-4CB7-E1A9-A717A60DB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48A8E-BFEF-0CA3-5690-8D1397883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C1E916-0E98-4DDF-9CF2-7897A587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5955EF-1887-ADF7-7565-51ED4E8E6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442" y="921715"/>
            <a:ext cx="5163022" cy="2635993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>
                <a:ln>
                  <a:solidFill>
                    <a:schemeClr val="bg1"/>
                  </a:solidFill>
                </a:ln>
              </a:rPr>
              <a:t>Excel Fundamentals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F95E81-FE3B-CFAF-A65D-551FD96BA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442" y="4541263"/>
            <a:ext cx="4662957" cy="1395022"/>
          </a:xfrm>
        </p:spPr>
        <p:txBody>
          <a:bodyPr anchor="t">
            <a:normAutofit/>
          </a:bodyPr>
          <a:lstStyle/>
          <a:p>
            <a:pPr algn="l"/>
            <a:r>
              <a:rPr lang="en-US" b="1" dirty="0">
                <a:solidFill>
                  <a:srgbClr val="FFFFFF"/>
                </a:solidFill>
              </a:rPr>
              <a:t>By</a:t>
            </a:r>
          </a:p>
          <a:p>
            <a:pPr algn="l"/>
            <a:r>
              <a:rPr lang="en-US" b="1" dirty="0">
                <a:solidFill>
                  <a:srgbClr val="FFFFFF"/>
                </a:solidFill>
              </a:rPr>
              <a:t>Yaset Evo</a:t>
            </a:r>
          </a:p>
        </p:txBody>
      </p:sp>
      <p:pic>
        <p:nvPicPr>
          <p:cNvPr id="5" name="Picture 4" descr="Codes on papers">
            <a:extLst>
              <a:ext uri="{FF2B5EF4-FFF2-40B4-BE49-F238E27FC236}">
                <a16:creationId xmlns:a16="http://schemas.microsoft.com/office/drawing/2014/main" id="{8D3149F4-5960-E0B6-AED6-B1641859E7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08" b="12122"/>
          <a:stretch/>
        </p:blipFill>
        <p:spPr>
          <a:xfrm>
            <a:off x="6573907" y="1787894"/>
            <a:ext cx="5163022" cy="290421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48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DED3B-7F61-1368-1129-D2FEDA8D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Why Learn to Use Spreadsheets?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7D775C-1587-0A7B-34BD-4F4C821DC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921" y="1974659"/>
            <a:ext cx="3894157" cy="38560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C2E24E-2958-CAEF-FA6F-5387C5852A88}"/>
              </a:ext>
            </a:extLst>
          </p:cNvPr>
          <p:cNvSpPr txBox="1"/>
          <p:nvPr/>
        </p:nvSpPr>
        <p:spPr>
          <a:xfrm>
            <a:off x="1097280" y="2962957"/>
            <a:ext cx="1148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Reporting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B78AF0-64E4-CD3A-0CBF-DCD7DFD39F42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245351" y="2456060"/>
            <a:ext cx="2079761" cy="691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A13B4A3-B58C-A35E-1598-BBCF42E43DFF}"/>
              </a:ext>
            </a:extLst>
          </p:cNvPr>
          <p:cNvSpPr txBox="1"/>
          <p:nvPr/>
        </p:nvSpPr>
        <p:spPr>
          <a:xfrm>
            <a:off x="1097280" y="4405152"/>
            <a:ext cx="15680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Visualizations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7F31519-9F45-91CB-7F07-1AD6622B3C9F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2665338" y="3898255"/>
            <a:ext cx="1659774" cy="691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0AC75F-93FC-C056-8504-AB04D542A9B7}"/>
              </a:ext>
            </a:extLst>
          </p:cNvPr>
          <p:cNvSpPr txBox="1"/>
          <p:nvPr/>
        </p:nvSpPr>
        <p:spPr>
          <a:xfrm>
            <a:off x="8540496" y="6114684"/>
            <a:ext cx="14654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Data Storage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DB66D1-DA2B-2068-A8AD-84F60C9436A4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7086600" y="5830713"/>
            <a:ext cx="1453896" cy="4686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3EA4B05-B91B-B941-A4F2-CDE34D89EA9B}"/>
              </a:ext>
            </a:extLst>
          </p:cNvPr>
          <p:cNvSpPr txBox="1"/>
          <p:nvPr/>
        </p:nvSpPr>
        <p:spPr>
          <a:xfrm>
            <a:off x="9213947" y="4363346"/>
            <a:ext cx="1622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Data Analytics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BC369DE-2F4A-21ED-AEDC-17ECC77CB4DB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7760051" y="4079375"/>
            <a:ext cx="1453896" cy="4686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1B5E48-8DAA-7975-D919-F66F452C2894}"/>
              </a:ext>
            </a:extLst>
          </p:cNvPr>
          <p:cNvSpPr txBox="1"/>
          <p:nvPr/>
        </p:nvSpPr>
        <p:spPr>
          <a:xfrm>
            <a:off x="9320786" y="3795404"/>
            <a:ext cx="27180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Operational Management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3FE75CD-B19F-475C-02EC-D63A1F566D0E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7866890" y="3511433"/>
            <a:ext cx="1453896" cy="4686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304CD59-9A36-3EB7-C692-D0702AC3B92E}"/>
              </a:ext>
            </a:extLst>
          </p:cNvPr>
          <p:cNvSpPr txBox="1"/>
          <p:nvPr/>
        </p:nvSpPr>
        <p:spPr>
          <a:xfrm>
            <a:off x="9213947" y="3210678"/>
            <a:ext cx="863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Others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2FB2A81-87E2-6D57-6664-58909D33EDE3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7760051" y="2926707"/>
            <a:ext cx="1453896" cy="4686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915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DED3B-7F61-1368-1129-D2FEDA8D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Agenda for Today’s Session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D2B16D-23DC-9936-FBA2-B0F0FFE5AE07}"/>
              </a:ext>
            </a:extLst>
          </p:cNvPr>
          <p:cNvSpPr txBox="1"/>
          <p:nvPr/>
        </p:nvSpPr>
        <p:spPr>
          <a:xfrm>
            <a:off x="856527" y="1924820"/>
            <a:ext cx="6810967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Who I am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Why the Meet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Why learn to use spreadsheets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Excel demo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Introduction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Creating Workbooks &amp; Spreadsheet Terminology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Entering Cell Values and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Formulas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Functions: SUM, AVERAGE, MAX, MIN, COUNT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Formatting Numbers, Text, Cells, Rows, and Columns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Creating and Editing Charts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Print and Publishing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Additional Excel Resources</a:t>
            </a:r>
          </a:p>
        </p:txBody>
      </p:sp>
    </p:spTree>
    <p:extLst>
      <p:ext uri="{BB962C8B-B14F-4D97-AF65-F5344CB8AC3E}">
        <p14:creationId xmlns:p14="http://schemas.microsoft.com/office/powerpoint/2010/main" val="2075002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DED3B-7F61-1368-1129-D2FEDA8D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Who I am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4BC3A0-9680-F103-0B45-C57F9B1D23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389953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2491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DED3B-7F61-1368-1129-D2FEDA8D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Why the Meet Up? 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4BA8AF6-6623-6020-A406-80AA587D1B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6329335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2122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DED3B-7F61-1368-1129-D2FEDA8D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Learn to Use Spreadsheets?</a:t>
            </a:r>
          </a:p>
        </p:txBody>
      </p:sp>
      <p:graphicFrame>
        <p:nvGraphicFramePr>
          <p:cNvPr id="17" name="TextBox 3">
            <a:extLst>
              <a:ext uri="{FF2B5EF4-FFF2-40B4-BE49-F238E27FC236}">
                <a16:creationId xmlns:a16="http://schemas.microsoft.com/office/drawing/2014/main" id="{A2928022-421C-0805-DADC-E673687473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291430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14169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DED3B-7F61-1368-1129-D2FEDA8D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Learn to Use Spreadsheets?</a:t>
            </a:r>
          </a:p>
        </p:txBody>
      </p:sp>
      <p:graphicFrame>
        <p:nvGraphicFramePr>
          <p:cNvPr id="29" name="TextBox 3">
            <a:extLst>
              <a:ext uri="{FF2B5EF4-FFF2-40B4-BE49-F238E27FC236}">
                <a16:creationId xmlns:a16="http://schemas.microsoft.com/office/drawing/2014/main" id="{3A1E46B1-6713-E806-59FB-2AD40A1C4B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057448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78179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DED3B-7F61-1368-1129-D2FEDA8D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Learn to Use Spreadsheets?</a:t>
            </a:r>
          </a:p>
        </p:txBody>
      </p:sp>
      <p:graphicFrame>
        <p:nvGraphicFramePr>
          <p:cNvPr id="41" name="TextBox 3">
            <a:extLst>
              <a:ext uri="{FF2B5EF4-FFF2-40B4-BE49-F238E27FC236}">
                <a16:creationId xmlns:a16="http://schemas.microsoft.com/office/drawing/2014/main" id="{0337F132-B8E6-1747-50FB-8653CF9ECD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391911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952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DED3B-7F61-1368-1129-D2FEDA8D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Excel demo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600A8-B080-7372-B577-E9350B61B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Introduction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Creating Workbooks &amp; Spreadsheet Terminology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Entering Cell Values and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Formulas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Functions: SUM, AVERAGE, MAX, MIN, COUNT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Formatting Numbers, Text, Cells, Rows, and Columns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Creating and Editing Charts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Print and Publishing Options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176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DED3B-7F61-1368-1129-D2FEDA8D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Additional Excel Resources</a:t>
            </a:r>
          </a:p>
        </p:txBody>
      </p:sp>
      <p:graphicFrame>
        <p:nvGraphicFramePr>
          <p:cNvPr id="17" name="Rectangle 1">
            <a:extLst>
              <a:ext uri="{FF2B5EF4-FFF2-40B4-BE49-F238E27FC236}">
                <a16:creationId xmlns:a16="http://schemas.microsoft.com/office/drawing/2014/main" id="{0611E1E6-9ABA-7E9E-3271-7BA360480E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05493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32819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1147</Words>
  <Application>Microsoft Office PowerPoint</Application>
  <PresentationFormat>Widescreen</PresentationFormat>
  <Paragraphs>153</Paragraphs>
  <Slides>10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Excel Fundamentals</vt:lpstr>
      <vt:lpstr>Agenda for Today’s Session</vt:lpstr>
      <vt:lpstr>Who I am</vt:lpstr>
      <vt:lpstr>Why the Meet Up? </vt:lpstr>
      <vt:lpstr>Why Learn to Use Spreadsheets?</vt:lpstr>
      <vt:lpstr>Why Learn to Use Spreadsheets?</vt:lpstr>
      <vt:lpstr>Why Learn to Use Spreadsheets?</vt:lpstr>
      <vt:lpstr>Excel demo</vt:lpstr>
      <vt:lpstr>Additional Excel Resources</vt:lpstr>
      <vt:lpstr>Why Learn to Use Spreadsheets?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Evo, Yaset A</dc:creator>
  <cp:lastModifiedBy>Evo, Yaset A</cp:lastModifiedBy>
  <cp:revision>7</cp:revision>
  <dcterms:created xsi:type="dcterms:W3CDTF">2024-09-08T12:42:06Z</dcterms:created>
  <dcterms:modified xsi:type="dcterms:W3CDTF">2024-09-18T21:39:17Z</dcterms:modified>
</cp:coreProperties>
</file>