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6D31-3D10-4F15-B95A-9D9736784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AF2A6-D6A6-48CF-9132-B698BE1BE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41835-BF05-4407-9368-3E41546C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2B75-C6E9-461B-929D-11601A3750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AD545-059B-4CFF-8687-6882B1C2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119A-8F3C-4531-989F-E82337DB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C610-138A-4909-B0C4-BFB0487ED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0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91F9-B8DB-413F-B13D-416E2011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FE90A-E5BB-4A9B-8DEA-AD77AE182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F4509-1480-4EFA-83C2-B75FC64D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2B75-C6E9-461B-929D-11601A3750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49CD1-8550-4163-891F-E38A95BD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E33AB-D4AD-4B70-8641-63FC80B2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C610-138A-4909-B0C4-BFB0487ED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63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A86EE-68D2-4D95-B33A-68AA8570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29FB9-FF68-4287-8FCC-459143B2A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F083-8FDB-473B-A5E3-5507939B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2B75-C6E9-461B-929D-11601A3750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620F3-737C-42C0-9BA7-A227050E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6B5F0-86C2-4BBC-8292-2053C393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C610-138A-4909-B0C4-BFB0487ED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5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8BA7-680E-490A-82C6-3EA07267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A3C8-CCE1-42E2-AFEC-4F085DC7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3AE17-B26C-40F8-BFD9-A3F29269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2B75-C6E9-461B-929D-11601A3750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29259-A8CE-4234-BDD9-C7BB23C9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82CC3-B804-4BF0-9B85-FCF8481C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C610-138A-4909-B0C4-BFB0487ED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8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E0F8-AC16-4E2C-BBF1-8743D970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9356E-6F1A-41C7-ACEA-D6C2CD9B9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952E2-7F87-4859-93B6-26A04EBB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2B75-C6E9-461B-929D-11601A3750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1DADF-C467-45DD-9F07-EEA8C2E5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17D8-E9D8-4895-9E1E-61B210D2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C610-138A-4909-B0C4-BFB0487ED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86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514A-7CF1-492F-9EBD-ED8ED076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16775-A7DE-4CB2-A744-F0BAE76E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27353-E098-444D-8BDA-6FA60A2B6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AC81A-00B2-4735-AA95-E135118A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2B75-C6E9-461B-929D-11601A3750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77952-1F67-4DBD-A013-6F93927D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44230-D0E7-4778-977F-3310CF3A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C610-138A-4909-B0C4-BFB0487ED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61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D4EF-1946-4CF6-AA1D-F8FBAF6C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25829-850C-402D-B5CC-533EC28E9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32E82-D98E-45FA-B51D-88E56ACD0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A5F61-251B-49E1-9626-89DB677E6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89BE1-D302-4F46-9A95-1B28A7605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D3523-51D7-4715-9678-47F2EFE8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2B75-C6E9-461B-929D-11601A3750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FFB8A-0172-48C0-A758-5EE10D58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2B3CC-631C-4CFE-85D5-CBF4A1D4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C610-138A-4909-B0C4-BFB0487ED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06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8F68-6213-4A91-8657-ED87BBD4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FC369-05A5-4486-8628-DF7F615E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2B75-C6E9-461B-929D-11601A3750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FDDE8-7B5E-4F1B-8BDA-17330FDE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3F187-4130-4637-99B2-9B2598CD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C610-138A-4909-B0C4-BFB0487ED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31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7255E-BC65-4D01-BC94-8810D98C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2B75-C6E9-461B-929D-11601A3750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0EF56-D0BF-4D72-8877-41511D23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08D7A-E443-4C35-B404-9E05E22E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C610-138A-4909-B0C4-BFB0487ED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27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6DBF-350C-4A1C-9895-999B1D67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B575-986E-4AEB-BB25-2CB08E185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3E014-2EE4-4EF8-BCDB-049A333D5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7154D-1558-46B9-AA1C-D47599F2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2B75-C6E9-461B-929D-11601A3750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BBC4E-6496-4AFE-8219-F81D5440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2FA8C-A7D8-42D5-8B0A-8FA07DF1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C610-138A-4909-B0C4-BFB0487ED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28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D037-28D5-4D00-953A-D9380FA3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34B45-CBE9-4B5B-910D-FB269D2E2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5E56F-9BB6-4CD7-9747-84C1D9367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A515E-16E9-49D8-A4ED-353A5FEE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2B75-C6E9-461B-929D-11601A3750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71EF-84D8-4F28-926D-61CCF27F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17890-B73E-4C5F-99A9-36F26C0F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C610-138A-4909-B0C4-BFB0487ED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09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8E8A7-D398-4868-AC55-487A160D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E8BFC-0437-48AF-B7A0-9631E807D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B51D5-4F5E-4E66-9873-1CC53EBE1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32B75-C6E9-461B-929D-11601A37502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23694-4CAC-4CC1-9333-0563F01F1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5B6C-778C-49B5-A0DC-D19A725C2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C610-138A-4909-B0C4-BFB0487ED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7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5D8F75-F39D-4A6F-B168-CCD01E6B8A23}"/>
              </a:ext>
            </a:extLst>
          </p:cNvPr>
          <p:cNvSpPr/>
          <p:nvPr/>
        </p:nvSpPr>
        <p:spPr>
          <a:xfrm>
            <a:off x="71021" y="1322773"/>
            <a:ext cx="12002610" cy="332912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8FBD4-EA71-4A1C-B1FD-C06262DD7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9" y="1732763"/>
            <a:ext cx="4009438" cy="2834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90BB0C-FD3E-4FEE-8E1B-AF6CDE523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676" y="1322773"/>
            <a:ext cx="2017303" cy="79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5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5D8F75-F39D-4A6F-B168-CCD01E6B8A23}"/>
              </a:ext>
            </a:extLst>
          </p:cNvPr>
          <p:cNvSpPr/>
          <p:nvPr/>
        </p:nvSpPr>
        <p:spPr>
          <a:xfrm>
            <a:off x="71021" y="1322773"/>
            <a:ext cx="12002610" cy="332912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90BB0C-FD3E-4FEE-8E1B-AF6CDE523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676" y="1322773"/>
            <a:ext cx="2017303" cy="796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98A409-3F73-4448-97DA-3E24D4A02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9" y="1535532"/>
            <a:ext cx="4319544" cy="305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7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</dc:creator>
  <cp:lastModifiedBy>YASH</cp:lastModifiedBy>
  <cp:revision>2</cp:revision>
  <dcterms:created xsi:type="dcterms:W3CDTF">2023-02-24T15:36:01Z</dcterms:created>
  <dcterms:modified xsi:type="dcterms:W3CDTF">2023-02-25T13:21:52Z</dcterms:modified>
</cp:coreProperties>
</file>