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d54b0e2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d54b0e2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d54b0e2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d54b0e2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d54b0e2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d54b0e2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d54b0e2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d54b0e2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751c8e282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751c8e282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d54b0e2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d54b0e2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54b0e2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d54b0e2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54b0e2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54b0e2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54b0e2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54b0e2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maps/Z9xD6K11f5K8cdbG7" TargetMode="External"/><Relationship Id="rId4" Type="http://schemas.openxmlformats.org/officeDocument/2006/relationships/hyperlink" Target="https://drive.google.com/file/d/1NfiDYxGT3wwcsNkY6asVldsM5HXjyND5/view?usp=sharing" TargetMode="External"/><Relationship Id="rId5" Type="http://schemas.openxmlformats.org/officeDocument/2006/relationships/hyperlink" Target="https://drive.google.com/file/d/1mN3WOW0dXPxVwseGrgXlTu53CTfaQLiI/view?usp=sharing" TargetMode="External"/><Relationship Id="rId6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84375" y="630225"/>
            <a:ext cx="791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Business Data Management Project</a:t>
            </a:r>
            <a:endParaRPr sz="39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84300" y="2276025"/>
            <a:ext cx="79188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Enhancing Grocery Store Inventory, Customer Retention, And Profitability</a:t>
            </a:r>
            <a:endParaRPr sz="2100" u="sng"/>
          </a:p>
        </p:txBody>
      </p:sp>
      <p:sp>
        <p:nvSpPr>
          <p:cNvPr id="74" name="Google Shape;74;p13"/>
          <p:cNvSpPr txBox="1"/>
          <p:nvPr/>
        </p:nvSpPr>
        <p:spPr>
          <a:xfrm>
            <a:off x="1973825" y="3231775"/>
            <a:ext cx="557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Name- Yash Srivastava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 Number- 21f2001569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Email- 21f2001569@ds.study.iitm.ac.in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400250" y="404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Final Recommendations</a:t>
            </a:r>
            <a:r>
              <a:rPr lang="en"/>
              <a:t>: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59350" y="1156050"/>
            <a:ext cx="81117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Avoiding stock-outs for products- For categories like Snacks stockout must be </a:t>
            </a:r>
            <a:r>
              <a:rPr lang="en" sz="1500"/>
              <a:t>avoided</a:t>
            </a:r>
            <a:r>
              <a:rPr lang="en" sz="1500"/>
              <a:t> as it affects not only revenue but also long term Customer loyalty.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High emphasis on free delivery-  We saw the positive impact of delivery on customer retention. This will also encourage customers to prefer DGS over other delivery services and also </a:t>
            </a:r>
            <a:r>
              <a:rPr lang="en" sz="1500"/>
              <a:t>elevate the revenue of less popular items.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Target Promotion on Housing Societies- Promotion of DGS must be done for Housing </a:t>
            </a:r>
            <a:r>
              <a:rPr lang="en" sz="1500"/>
              <a:t>Society</a:t>
            </a:r>
            <a:r>
              <a:rPr lang="en" sz="1500"/>
              <a:t> with less number of customers.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Promoting high-profit margin items- High profit margin products must be promoted by giving special offers and different marketing techniques.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Better data storing  technique.</a:t>
            </a:r>
            <a:endParaRPr sz="1500"/>
          </a:p>
        </p:txBody>
      </p:sp>
      <p:sp>
        <p:nvSpPr>
          <p:cNvPr id="154" name="Google Shape;154;p22"/>
          <p:cNvSpPr txBox="1"/>
          <p:nvPr/>
        </p:nvSpPr>
        <p:spPr>
          <a:xfrm>
            <a:off x="2348850" y="3871400"/>
            <a:ext cx="47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Lato"/>
                <a:ea typeface="Lato"/>
                <a:cs typeface="Lato"/>
                <a:sym typeface="Lato"/>
              </a:rPr>
              <a:t>Thank You !</a:t>
            </a:r>
            <a:endParaRPr i="1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36325" y="490250"/>
            <a:ext cx="500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About the Business and proof of originality of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36325" y="1670775"/>
            <a:ext cx="38592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1" name="Google Shape;81;p14"/>
          <p:cNvSpPr txBox="1"/>
          <p:nvPr/>
        </p:nvSpPr>
        <p:spPr>
          <a:xfrm>
            <a:off x="236325" y="1457825"/>
            <a:ext cx="46200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Deepak General Store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Owner: Mr Digember Kumar Baranwal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Location: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https://goo.gl/maps/Z9xD6K11f5K8cdbG7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NOC 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Video interaction: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link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There are 2 stores of Deepak General Store with 8 total employees. The old shop was founded in 2017 whereas the new one is opened few months back.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175" y="953650"/>
            <a:ext cx="3677000" cy="29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10725" y="704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Problem Objectives</a:t>
            </a:r>
            <a:endParaRPr sz="2200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64604" y="1617225"/>
            <a:ext cx="4488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 Customer Retention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Inventory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Revenue and Profitability Growth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Tools Used for analysis:</a:t>
            </a:r>
            <a:r>
              <a:rPr lang="en"/>
              <a:t> MS Excel and Python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450" y="540075"/>
            <a:ext cx="2580900" cy="21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025" y="2750875"/>
            <a:ext cx="2648426" cy="195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341950" y="336475"/>
            <a:ext cx="63216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Data Collected</a:t>
            </a:r>
            <a:endParaRPr sz="22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020125" y="3824213"/>
            <a:ext cx="2673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Pricing</a:t>
            </a:r>
            <a:r>
              <a:rPr lang="en" sz="1400"/>
              <a:t> data</a:t>
            </a:r>
            <a:endParaRPr sz="1400"/>
          </a:p>
        </p:txBody>
      </p:sp>
      <p:sp>
        <p:nvSpPr>
          <p:cNvPr id="97" name="Google Shape;97;p16"/>
          <p:cNvSpPr txBox="1"/>
          <p:nvPr/>
        </p:nvSpPr>
        <p:spPr>
          <a:xfrm>
            <a:off x="5641950" y="3820888"/>
            <a:ext cx="21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Sales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87" y="893575"/>
            <a:ext cx="3428476" cy="28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775" y="898375"/>
            <a:ext cx="3498177" cy="28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020125" y="45477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84375" y="4279825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 from May 1st 2023 to June 30th 2023 is been taken into account.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357400" y="317425"/>
            <a:ext cx="342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 sz="2444"/>
              <a:t>bout the data</a:t>
            </a:r>
            <a:endParaRPr sz="2444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99125" y="1124300"/>
            <a:ext cx="56610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There are a total of 16746 rows in the sales data.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There are 1091 rows with  ‘Amount’ equal to -1 which indicates the rejected orders </a:t>
            </a:r>
            <a:r>
              <a:rPr lang="en" sz="4800"/>
              <a:t>which</a:t>
            </a:r>
            <a:r>
              <a:rPr lang="en" sz="4800"/>
              <a:t> are discarded from the analysis of Customer Retention.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Out of the rest 15655, 14045 rows have non-null values for ‘Customer’ attribute.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5948 orders out of 15655 are home delivered and the rest 9707 are orders done on the shop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There are 13 different categories of products and a total 410 different SKUs in the shop.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A total of 720 unique customers visited DGS in 2 months period.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To calculate the total revenue earned, we just sum up the ‘Amount’ values which turn out to be ₹1,283,989. Whereas to find total profit, Python is used and it comes out as ₹251,119.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901" y="513475"/>
            <a:ext cx="3009526" cy="185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600" y="2436725"/>
            <a:ext cx="2486099" cy="21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421675" y="3509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Customer Retention</a:t>
            </a:r>
            <a:endParaRPr sz="2200"/>
          </a:p>
        </p:txBody>
      </p:sp>
      <p:pic>
        <p:nvPicPr>
          <p:cNvPr id="115" name="Google Shape;115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893675"/>
            <a:ext cx="4139278" cy="24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30825" y="3602650"/>
            <a:ext cx="37182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In above Pie Chart, Out of the 720 unique customers  561 visited the shop at least twice and the rest 159 visited the shop only once.</a:t>
            </a:r>
            <a:endParaRPr sz="1300"/>
          </a:p>
        </p:txBody>
      </p:sp>
      <p:pic>
        <p:nvPicPr>
          <p:cNvPr id="117" name="Google Shape;117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300" y="806475"/>
            <a:ext cx="4626075" cy="286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763400" y="3666925"/>
            <a:ext cx="43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Customers are divided into classes of size 10 determining the number of orders made by them to the shop. This helps us look at the customer retention better.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527700" y="372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Role of ‘delivery’</a:t>
            </a:r>
            <a:endParaRPr sz="22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11475" y="3623650"/>
            <a:ext cx="45864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310"/>
              <a:t>Average of Percentage of delivery orders is shown for customers of each class.</a:t>
            </a:r>
            <a:endParaRPr sz="1310"/>
          </a:p>
        </p:txBody>
      </p:sp>
      <p:pic>
        <p:nvPicPr>
          <p:cNvPr id="125" name="Google Shape;125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75" y="823982"/>
            <a:ext cx="4198500" cy="259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975" y="807925"/>
            <a:ext cx="4540449" cy="26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4557575" y="3516500"/>
            <a:ext cx="4586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There are 5 housing societies in from where the customers of DGS come from.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Percentage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Contribution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to the Sales from each housing society can be shown in the above Pie Chart.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400250" y="385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Profitability and Revenue</a:t>
            </a:r>
            <a:endParaRPr sz="22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07050" y="3240400"/>
            <a:ext cx="16932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4" name="Google Shape;134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75" y="899850"/>
            <a:ext cx="3364701" cy="18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9850"/>
            <a:ext cx="3230374" cy="183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63" y="2797500"/>
            <a:ext cx="3230375" cy="1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406" y="2797490"/>
            <a:ext cx="2540101" cy="9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4572000" y="3783300"/>
            <a:ext cx="4149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 total ₹47,000 is spent on the fixed costs monthly. So the net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profit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earned by the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business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in 2 months is ₹1,57,119.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400250" y="389350"/>
            <a:ext cx="6321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Inventory Management</a:t>
            </a:r>
            <a:endParaRPr sz="22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0" y="4052675"/>
            <a:ext cx="43290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/>
              <a:t>We calculate the number of rejected orders for each category and subsequently their percentage is shown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50" y="943450"/>
            <a:ext cx="2985450" cy="30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275" y="943452"/>
            <a:ext cx="4754601" cy="29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589475" y="4052675"/>
            <a:ext cx="350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From the Pricing data, we calculate the net profit margin for each category.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