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8" r:id="rId4"/>
  </p:sldMasterIdLst>
  <p:notesMasterIdLst>
    <p:notesMasterId r:id="rId11"/>
  </p:notesMasterIdLst>
  <p:handoutMasterIdLst>
    <p:handoutMasterId r:id="rId12"/>
  </p:handoutMasterIdLst>
  <p:sldIdLst>
    <p:sldId id="258" r:id="rId5"/>
    <p:sldId id="257"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85" d="100"/>
          <a:sy n="85" d="100"/>
        </p:scale>
        <p:origin x="612" y="9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5/9/2020</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5/9/2020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CEDE-E49A-493A-A38C-A81E2E7B4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CC07C9-8300-48CA-A3DD-3AF0F93F5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70A7A-4BE2-4373-9872-8600B50CF694}"/>
              </a:ext>
            </a:extLst>
          </p:cNvPr>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5" name="Footer Placeholder 4">
            <a:extLst>
              <a:ext uri="{FF2B5EF4-FFF2-40B4-BE49-F238E27FC236}">
                <a16:creationId xmlns:a16="http://schemas.microsoft.com/office/drawing/2014/main" id="{FAE0FE1A-BE2B-4147-8E25-00E092C83033}"/>
              </a:ext>
            </a:extLst>
          </p:cNvPr>
          <p:cNvSpPr>
            <a:spLocks noGrp="1"/>
          </p:cNvSpPr>
          <p:nvPr>
            <p:ph type="ftr" sz="quarter" idx="11"/>
          </p:nvPr>
        </p:nvSpPr>
        <p:spPr/>
        <p:txBody>
          <a:bodyPr/>
          <a:lstStyle/>
          <a:p>
            <a:r>
              <a:rPr lang="en-US" noProof="0"/>
              <a:t>Add Footer Here</a:t>
            </a:r>
            <a:endParaRPr lang="en-US" noProof="0" dirty="0"/>
          </a:p>
        </p:txBody>
      </p:sp>
      <p:sp>
        <p:nvSpPr>
          <p:cNvPr id="6" name="Slide Number Placeholder 5">
            <a:extLst>
              <a:ext uri="{FF2B5EF4-FFF2-40B4-BE49-F238E27FC236}">
                <a16:creationId xmlns:a16="http://schemas.microsoft.com/office/drawing/2014/main" id="{49EF8B00-5206-4416-90CE-655599614EF4}"/>
              </a:ext>
            </a:extLst>
          </p:cNvPr>
          <p:cNvSpPr>
            <a:spLocks noGrp="1"/>
          </p:cNvSpPr>
          <p:nvPr>
            <p:ph type="sldNum" sz="quarter" idx="12"/>
          </p:nvPr>
        </p:nvSpPr>
        <p:spPr/>
        <p:txBody>
          <a:bodyPr/>
          <a:lstStyle/>
          <a:p>
            <a:fld id="{D0E8C941-3FCA-4F90-A97B-2F44A1EA3C90}" type="slidenum">
              <a:rPr lang="en-US" smtClean="0"/>
              <a:t>‹#›</a:t>
            </a:fld>
            <a:endParaRPr lang="en-US"/>
          </a:p>
        </p:txBody>
      </p:sp>
    </p:spTree>
    <p:extLst>
      <p:ext uri="{BB962C8B-B14F-4D97-AF65-F5344CB8AC3E}">
        <p14:creationId xmlns:p14="http://schemas.microsoft.com/office/powerpoint/2010/main" val="168103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7AE9-4C38-484B-9558-21D6339DCB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80103-6403-408E-A668-45C083D613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5619C-80FB-421D-BA78-789E50A1773F}"/>
              </a:ext>
            </a:extLst>
          </p:cNvPr>
          <p:cNvSpPr>
            <a:spLocks noGrp="1"/>
          </p:cNvSpPr>
          <p:nvPr>
            <p:ph type="dt" sz="half" idx="10"/>
          </p:nvPr>
        </p:nvSpPr>
        <p:spPr/>
        <p:txBody>
          <a:bodyPr/>
          <a:lstStyle/>
          <a:p>
            <a:fld id="{2D202488-4139-4052-B998-251C9C912739}" type="datetimeFigureOut">
              <a:rPr lang="en-US" noProof="0" smtClean="0"/>
              <a:pPr/>
              <a:t>5/9/2020</a:t>
            </a:fld>
            <a:endParaRPr lang="en-US" noProof="0" dirty="0"/>
          </a:p>
        </p:txBody>
      </p:sp>
      <p:sp>
        <p:nvSpPr>
          <p:cNvPr id="5" name="Footer Placeholder 4">
            <a:extLst>
              <a:ext uri="{FF2B5EF4-FFF2-40B4-BE49-F238E27FC236}">
                <a16:creationId xmlns:a16="http://schemas.microsoft.com/office/drawing/2014/main" id="{4D2BE138-02A5-4DE0-84BF-B696DF2EF1E4}"/>
              </a:ext>
            </a:extLst>
          </p:cNvPr>
          <p:cNvSpPr>
            <a:spLocks noGrp="1"/>
          </p:cNvSpPr>
          <p:nvPr>
            <p:ph type="ftr" sz="quarter" idx="11"/>
          </p:nvPr>
        </p:nvSpPr>
        <p:spPr/>
        <p:txBody>
          <a:bodyPr/>
          <a:lstStyle/>
          <a:p>
            <a:r>
              <a:rPr lang="en-US" noProof="0"/>
              <a:t>Add Footer Here</a:t>
            </a:r>
            <a:endParaRPr lang="en-US" noProof="0" dirty="0"/>
          </a:p>
        </p:txBody>
      </p:sp>
      <p:sp>
        <p:nvSpPr>
          <p:cNvPr id="6" name="Slide Number Placeholder 5">
            <a:extLst>
              <a:ext uri="{FF2B5EF4-FFF2-40B4-BE49-F238E27FC236}">
                <a16:creationId xmlns:a16="http://schemas.microsoft.com/office/drawing/2014/main" id="{CC2F9C10-A0C1-47A2-89AE-2DF59B32F3F8}"/>
              </a:ext>
            </a:extLst>
          </p:cNvPr>
          <p:cNvSpPr>
            <a:spLocks noGrp="1"/>
          </p:cNvSpPr>
          <p:nvPr>
            <p:ph type="sldNum" sz="quarter" idx="12"/>
          </p:nvPr>
        </p:nvSpPr>
        <p:spPr/>
        <p:txBody>
          <a:bodyPr/>
          <a:lstStyle/>
          <a:p>
            <a:fld id="{D0E8C941-3FCA-4F90-A97B-2F44A1EA3C90}" type="slidenum">
              <a:rPr lang="en-US" smtClean="0"/>
              <a:t>‹#›</a:t>
            </a:fld>
            <a:endParaRPr lang="en-US"/>
          </a:p>
        </p:txBody>
      </p:sp>
    </p:spTree>
    <p:extLst>
      <p:ext uri="{BB962C8B-B14F-4D97-AF65-F5344CB8AC3E}">
        <p14:creationId xmlns:p14="http://schemas.microsoft.com/office/powerpoint/2010/main" val="34821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7CEA8-FCD3-4956-9176-EDAB76F921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6AD0EB-1BA1-4BDD-8DC1-14A92253AA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9372C-E000-4CA5-893A-01C0CDBA9C60}"/>
              </a:ext>
            </a:extLst>
          </p:cNvPr>
          <p:cNvSpPr>
            <a:spLocks noGrp="1"/>
          </p:cNvSpPr>
          <p:nvPr>
            <p:ph type="dt" sz="half" idx="10"/>
          </p:nvPr>
        </p:nvSpPr>
        <p:spPr/>
        <p:txBody>
          <a:bodyPr/>
          <a:lstStyle/>
          <a:p>
            <a:fld id="{2D202488-4139-4052-B998-251C9C912739}" type="datetimeFigureOut">
              <a:rPr lang="en-US" noProof="0" smtClean="0"/>
              <a:pPr/>
              <a:t>5/9/2020</a:t>
            </a:fld>
            <a:endParaRPr lang="en-US" noProof="0" dirty="0"/>
          </a:p>
        </p:txBody>
      </p:sp>
      <p:sp>
        <p:nvSpPr>
          <p:cNvPr id="5" name="Footer Placeholder 4">
            <a:extLst>
              <a:ext uri="{FF2B5EF4-FFF2-40B4-BE49-F238E27FC236}">
                <a16:creationId xmlns:a16="http://schemas.microsoft.com/office/drawing/2014/main" id="{81CF1DB4-29F1-43DA-A73B-3A262B660211}"/>
              </a:ext>
            </a:extLst>
          </p:cNvPr>
          <p:cNvSpPr>
            <a:spLocks noGrp="1"/>
          </p:cNvSpPr>
          <p:nvPr>
            <p:ph type="ftr" sz="quarter" idx="11"/>
          </p:nvPr>
        </p:nvSpPr>
        <p:spPr/>
        <p:txBody>
          <a:bodyPr/>
          <a:lstStyle/>
          <a:p>
            <a:r>
              <a:rPr lang="en-US" noProof="0"/>
              <a:t>Add Footer Here</a:t>
            </a:r>
            <a:endParaRPr lang="en-US" noProof="0" dirty="0"/>
          </a:p>
        </p:txBody>
      </p:sp>
      <p:sp>
        <p:nvSpPr>
          <p:cNvPr id="6" name="Slide Number Placeholder 5">
            <a:extLst>
              <a:ext uri="{FF2B5EF4-FFF2-40B4-BE49-F238E27FC236}">
                <a16:creationId xmlns:a16="http://schemas.microsoft.com/office/drawing/2014/main" id="{A4596AE9-F5A5-47F4-99DE-076636A11E40}"/>
              </a:ext>
            </a:extLst>
          </p:cNvPr>
          <p:cNvSpPr>
            <a:spLocks noGrp="1"/>
          </p:cNvSpPr>
          <p:nvPr>
            <p:ph type="sldNum" sz="quarter" idx="12"/>
          </p:nvPr>
        </p:nvSpPr>
        <p:spPr/>
        <p:txBody>
          <a:bodyPr/>
          <a:lstStyle/>
          <a:p>
            <a:fld id="{D0E8C941-3FCA-4F90-A97B-2F44A1EA3C90}" type="slidenum">
              <a:rPr lang="en-US" smtClean="0"/>
              <a:t>‹#›</a:t>
            </a:fld>
            <a:endParaRPr lang="en-US"/>
          </a:p>
        </p:txBody>
      </p:sp>
    </p:spTree>
    <p:extLst>
      <p:ext uri="{BB962C8B-B14F-4D97-AF65-F5344CB8AC3E}">
        <p14:creationId xmlns:p14="http://schemas.microsoft.com/office/powerpoint/2010/main" val="312615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0CFC-F7C7-4216-9FA0-540A059EE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A674E-CF5D-4B23-95D6-548A5FD663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479C2-CEE6-42B2-841F-318507D1CC82}"/>
              </a:ext>
            </a:extLst>
          </p:cNvPr>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5" name="Footer Placeholder 4">
            <a:extLst>
              <a:ext uri="{FF2B5EF4-FFF2-40B4-BE49-F238E27FC236}">
                <a16:creationId xmlns:a16="http://schemas.microsoft.com/office/drawing/2014/main" id="{443D49BF-0EFB-4692-9FAB-6486558E7E57}"/>
              </a:ext>
            </a:extLst>
          </p:cNvPr>
          <p:cNvSpPr>
            <a:spLocks noGrp="1"/>
          </p:cNvSpPr>
          <p:nvPr>
            <p:ph type="ftr" sz="quarter" idx="11"/>
          </p:nvPr>
        </p:nvSpPr>
        <p:spPr/>
        <p:txBody>
          <a:bodyPr/>
          <a:lstStyle/>
          <a:p>
            <a:r>
              <a:rPr lang="en-US" noProof="0"/>
              <a:t>Add Footer Here</a:t>
            </a:r>
            <a:endParaRPr lang="en-US" noProof="0" dirty="0"/>
          </a:p>
        </p:txBody>
      </p:sp>
      <p:sp>
        <p:nvSpPr>
          <p:cNvPr id="6" name="Slide Number Placeholder 5">
            <a:extLst>
              <a:ext uri="{FF2B5EF4-FFF2-40B4-BE49-F238E27FC236}">
                <a16:creationId xmlns:a16="http://schemas.microsoft.com/office/drawing/2014/main" id="{B7E25B8F-8748-4AB2-99CA-C79A8B026977}"/>
              </a:ext>
            </a:extLst>
          </p:cNvPr>
          <p:cNvSpPr>
            <a:spLocks noGrp="1"/>
          </p:cNvSpPr>
          <p:nvPr>
            <p:ph type="sldNum" sz="quarter" idx="12"/>
          </p:nvPr>
        </p:nvSpPr>
        <p:spPr/>
        <p:txBody>
          <a:bodyPr/>
          <a:lstStyle/>
          <a:p>
            <a:fld id="{D0E8C941-3FCA-4F90-A97B-2F44A1EA3C90}" type="slidenum">
              <a:rPr lang="en-US" smtClean="0"/>
              <a:t>‹#›</a:t>
            </a:fld>
            <a:endParaRPr lang="en-US"/>
          </a:p>
        </p:txBody>
      </p:sp>
    </p:spTree>
    <p:extLst>
      <p:ext uri="{BB962C8B-B14F-4D97-AF65-F5344CB8AC3E}">
        <p14:creationId xmlns:p14="http://schemas.microsoft.com/office/powerpoint/2010/main" val="363891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B41E-15ED-43AF-BD0D-DD4B25EAE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22DE49-0218-430A-B2F7-A3B0D797C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88F99E-CFED-4277-AB61-3AFA18B66310}"/>
              </a:ext>
            </a:extLst>
          </p:cNvPr>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5" name="Footer Placeholder 4">
            <a:extLst>
              <a:ext uri="{FF2B5EF4-FFF2-40B4-BE49-F238E27FC236}">
                <a16:creationId xmlns:a16="http://schemas.microsoft.com/office/drawing/2014/main" id="{8FCFE994-D2AF-4AC1-80B7-5451E6416F45}"/>
              </a:ext>
            </a:extLst>
          </p:cNvPr>
          <p:cNvSpPr>
            <a:spLocks noGrp="1"/>
          </p:cNvSpPr>
          <p:nvPr>
            <p:ph type="ftr" sz="quarter" idx="11"/>
          </p:nvPr>
        </p:nvSpPr>
        <p:spPr/>
        <p:txBody>
          <a:bodyPr/>
          <a:lstStyle/>
          <a:p>
            <a:r>
              <a:rPr lang="en-US" noProof="0"/>
              <a:t>Add Footer Here</a:t>
            </a:r>
            <a:endParaRPr lang="en-US" noProof="0" dirty="0"/>
          </a:p>
        </p:txBody>
      </p:sp>
      <p:sp>
        <p:nvSpPr>
          <p:cNvPr id="6" name="Slide Number Placeholder 5">
            <a:extLst>
              <a:ext uri="{FF2B5EF4-FFF2-40B4-BE49-F238E27FC236}">
                <a16:creationId xmlns:a16="http://schemas.microsoft.com/office/drawing/2014/main" id="{B540C04A-915D-43A7-AFB1-96F2168C41CE}"/>
              </a:ext>
            </a:extLst>
          </p:cNvPr>
          <p:cNvSpPr>
            <a:spLocks noGrp="1"/>
          </p:cNvSpPr>
          <p:nvPr>
            <p:ph type="sldNum" sz="quarter" idx="12"/>
          </p:nvPr>
        </p:nvSpPr>
        <p:spPr/>
        <p:txBody>
          <a:bodyPr/>
          <a:lstStyle/>
          <a:p>
            <a:fld id="{D0E8C941-3FCA-4F90-A97B-2F44A1EA3C90}" type="slidenum">
              <a:rPr lang="en-US" smtClean="0"/>
              <a:t>‹#›</a:t>
            </a:fld>
            <a:endParaRPr lang="en-US"/>
          </a:p>
        </p:txBody>
      </p:sp>
    </p:spTree>
    <p:extLst>
      <p:ext uri="{BB962C8B-B14F-4D97-AF65-F5344CB8AC3E}">
        <p14:creationId xmlns:p14="http://schemas.microsoft.com/office/powerpoint/2010/main" val="228298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915A-CBBE-4AE5-A897-BC244D862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8EDF1-E246-4960-81A9-984759197C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528343-6797-487A-8482-1AEBA9E8CD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C447E1-A97B-44C7-A76E-EF51A86FC891}"/>
              </a:ext>
            </a:extLst>
          </p:cNvPr>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6" name="Footer Placeholder 5">
            <a:extLst>
              <a:ext uri="{FF2B5EF4-FFF2-40B4-BE49-F238E27FC236}">
                <a16:creationId xmlns:a16="http://schemas.microsoft.com/office/drawing/2014/main" id="{E277F1F7-531F-4633-964A-B090773A2A69}"/>
              </a:ext>
            </a:extLst>
          </p:cNvPr>
          <p:cNvSpPr>
            <a:spLocks noGrp="1"/>
          </p:cNvSpPr>
          <p:nvPr>
            <p:ph type="ftr" sz="quarter" idx="11"/>
          </p:nvPr>
        </p:nvSpPr>
        <p:spPr/>
        <p:txBody>
          <a:bodyPr/>
          <a:lstStyle/>
          <a:p>
            <a:r>
              <a:rPr lang="en-US" noProof="0"/>
              <a:t>Add Footer Here</a:t>
            </a:r>
            <a:endParaRPr lang="en-US" noProof="0" dirty="0"/>
          </a:p>
        </p:txBody>
      </p:sp>
      <p:sp>
        <p:nvSpPr>
          <p:cNvPr id="7" name="Slide Number Placeholder 6">
            <a:extLst>
              <a:ext uri="{FF2B5EF4-FFF2-40B4-BE49-F238E27FC236}">
                <a16:creationId xmlns:a16="http://schemas.microsoft.com/office/drawing/2014/main" id="{363FBEEC-8A2C-424A-AB7E-5B4BE1A99B3D}"/>
              </a:ext>
            </a:extLst>
          </p:cNvPr>
          <p:cNvSpPr>
            <a:spLocks noGrp="1"/>
          </p:cNvSpPr>
          <p:nvPr>
            <p:ph type="sldNum" sz="quarter" idx="12"/>
          </p:nvPr>
        </p:nvSpPr>
        <p:spPr/>
        <p:txBody>
          <a:bodyPr/>
          <a:lstStyle/>
          <a:p>
            <a:fld id="{D0E8C941-3FCA-4F90-A97B-2F44A1EA3C90}" type="slidenum">
              <a:rPr lang="en-US" smtClean="0"/>
              <a:t>‹#›</a:t>
            </a:fld>
            <a:endParaRPr lang="en-US"/>
          </a:p>
        </p:txBody>
      </p:sp>
      <p:cxnSp>
        <p:nvCxnSpPr>
          <p:cNvPr id="8" name="Straight Connector 7">
            <a:extLst>
              <a:ext uri="{FF2B5EF4-FFF2-40B4-BE49-F238E27FC236}">
                <a16:creationId xmlns:a16="http://schemas.microsoft.com/office/drawing/2014/main" id="{8568B4DB-E9C6-4B5E-905B-6F5D71A9772C}"/>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74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AB71-E6C5-4B63-9E3E-66439B4207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281FC4-60F5-47AD-8D72-F11F764EA7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245504-314B-4FCC-A6CA-6D9FEE690C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AA961C-AB6A-424E-9E8F-080B2FB1E0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B7B29F-F04D-4B5F-B9A0-3A26477E34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E8CEB8-64B3-47DD-879E-E150BC510E3E}"/>
              </a:ext>
            </a:extLst>
          </p:cNvPr>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8" name="Footer Placeholder 7">
            <a:extLst>
              <a:ext uri="{FF2B5EF4-FFF2-40B4-BE49-F238E27FC236}">
                <a16:creationId xmlns:a16="http://schemas.microsoft.com/office/drawing/2014/main" id="{4FEEE3E9-A0EC-4BAB-BCC9-AB490DD212A2}"/>
              </a:ext>
            </a:extLst>
          </p:cNvPr>
          <p:cNvSpPr>
            <a:spLocks noGrp="1"/>
          </p:cNvSpPr>
          <p:nvPr>
            <p:ph type="ftr" sz="quarter" idx="11"/>
          </p:nvPr>
        </p:nvSpPr>
        <p:spPr/>
        <p:txBody>
          <a:bodyPr/>
          <a:lstStyle/>
          <a:p>
            <a:r>
              <a:rPr lang="en-US" noProof="0"/>
              <a:t>Add Footer Here</a:t>
            </a:r>
            <a:endParaRPr lang="en-US" noProof="0" dirty="0"/>
          </a:p>
        </p:txBody>
      </p:sp>
      <p:sp>
        <p:nvSpPr>
          <p:cNvPr id="9" name="Slide Number Placeholder 8">
            <a:extLst>
              <a:ext uri="{FF2B5EF4-FFF2-40B4-BE49-F238E27FC236}">
                <a16:creationId xmlns:a16="http://schemas.microsoft.com/office/drawing/2014/main" id="{44D04F41-E6C3-400E-BED2-52D151CA8634}"/>
              </a:ext>
            </a:extLst>
          </p:cNvPr>
          <p:cNvSpPr>
            <a:spLocks noGrp="1"/>
          </p:cNvSpPr>
          <p:nvPr>
            <p:ph type="sldNum" sz="quarter" idx="12"/>
          </p:nvPr>
        </p:nvSpPr>
        <p:spPr/>
        <p:txBody>
          <a:bodyPr/>
          <a:lstStyle/>
          <a:p>
            <a:fld id="{D0E8C941-3FCA-4F90-A97B-2F44A1EA3C90}" type="slidenum">
              <a:rPr lang="en-US" smtClean="0"/>
              <a:t>‹#›</a:t>
            </a:fld>
            <a:endParaRPr lang="en-US"/>
          </a:p>
        </p:txBody>
      </p:sp>
      <p:cxnSp>
        <p:nvCxnSpPr>
          <p:cNvPr id="10" name="Straight Connector 9">
            <a:extLst>
              <a:ext uri="{FF2B5EF4-FFF2-40B4-BE49-F238E27FC236}">
                <a16:creationId xmlns:a16="http://schemas.microsoft.com/office/drawing/2014/main" id="{6280F7D3-A772-4FFC-9140-AEBEB5AD9A11}"/>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480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0B1A-D635-45C5-9896-A8D1D0B2AB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A8D49E-8D54-4E53-B1BC-64E6E4ECF1B8}"/>
              </a:ext>
            </a:extLst>
          </p:cNvPr>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4" name="Footer Placeholder 3">
            <a:extLst>
              <a:ext uri="{FF2B5EF4-FFF2-40B4-BE49-F238E27FC236}">
                <a16:creationId xmlns:a16="http://schemas.microsoft.com/office/drawing/2014/main" id="{9688E108-FE5E-4313-88CD-3E19F836C2D1}"/>
              </a:ext>
            </a:extLst>
          </p:cNvPr>
          <p:cNvSpPr>
            <a:spLocks noGrp="1"/>
          </p:cNvSpPr>
          <p:nvPr>
            <p:ph type="ftr" sz="quarter" idx="11"/>
          </p:nvPr>
        </p:nvSpPr>
        <p:spPr/>
        <p:txBody>
          <a:bodyPr/>
          <a:lstStyle/>
          <a:p>
            <a:r>
              <a:rPr lang="en-US" noProof="0"/>
              <a:t>Add Footer Here</a:t>
            </a:r>
            <a:endParaRPr lang="en-US" noProof="0" dirty="0"/>
          </a:p>
        </p:txBody>
      </p:sp>
      <p:sp>
        <p:nvSpPr>
          <p:cNvPr id="5" name="Slide Number Placeholder 4">
            <a:extLst>
              <a:ext uri="{FF2B5EF4-FFF2-40B4-BE49-F238E27FC236}">
                <a16:creationId xmlns:a16="http://schemas.microsoft.com/office/drawing/2014/main" id="{EB398565-3B53-418B-A56B-380AD75C9BA0}"/>
              </a:ext>
            </a:extLst>
          </p:cNvPr>
          <p:cNvSpPr>
            <a:spLocks noGrp="1"/>
          </p:cNvSpPr>
          <p:nvPr>
            <p:ph type="sldNum" sz="quarter" idx="12"/>
          </p:nvPr>
        </p:nvSpPr>
        <p:spPr/>
        <p:txBody>
          <a:bodyPr/>
          <a:lstStyle/>
          <a:p>
            <a:fld id="{D0E8C941-3FCA-4F90-A97B-2F44A1EA3C90}" type="slidenum">
              <a:rPr lang="en-US" smtClean="0"/>
              <a:t>‹#›</a:t>
            </a:fld>
            <a:endParaRPr lang="en-US"/>
          </a:p>
        </p:txBody>
      </p:sp>
      <p:cxnSp>
        <p:nvCxnSpPr>
          <p:cNvPr id="6" name="Straight Connector 5">
            <a:extLst>
              <a:ext uri="{FF2B5EF4-FFF2-40B4-BE49-F238E27FC236}">
                <a16:creationId xmlns:a16="http://schemas.microsoft.com/office/drawing/2014/main" id="{DB8C7E74-5C3E-4EDD-A823-3EC79313BD3C}"/>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279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66C65-D4E9-45BA-9585-3B4115D4191B}"/>
              </a:ext>
            </a:extLst>
          </p:cNvPr>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3" name="Footer Placeholder 2">
            <a:extLst>
              <a:ext uri="{FF2B5EF4-FFF2-40B4-BE49-F238E27FC236}">
                <a16:creationId xmlns:a16="http://schemas.microsoft.com/office/drawing/2014/main" id="{9D481AA9-CF75-426F-8F15-D9A2B0481C0B}"/>
              </a:ext>
            </a:extLst>
          </p:cNvPr>
          <p:cNvSpPr>
            <a:spLocks noGrp="1"/>
          </p:cNvSpPr>
          <p:nvPr>
            <p:ph type="ftr" sz="quarter" idx="11"/>
          </p:nvPr>
        </p:nvSpPr>
        <p:spPr/>
        <p:txBody>
          <a:bodyPr/>
          <a:lstStyle/>
          <a:p>
            <a:r>
              <a:rPr lang="en-US" noProof="0"/>
              <a:t>Add Footer Here </a:t>
            </a:r>
            <a:endParaRPr lang="en-US" noProof="0" dirty="0"/>
          </a:p>
        </p:txBody>
      </p:sp>
      <p:sp>
        <p:nvSpPr>
          <p:cNvPr id="4" name="Slide Number Placeholder 3">
            <a:extLst>
              <a:ext uri="{FF2B5EF4-FFF2-40B4-BE49-F238E27FC236}">
                <a16:creationId xmlns:a16="http://schemas.microsoft.com/office/drawing/2014/main" id="{C691DFC2-00E1-4630-85E2-3C1F41F2A222}"/>
              </a:ext>
            </a:extLst>
          </p:cNvPr>
          <p:cNvSpPr>
            <a:spLocks noGrp="1"/>
          </p:cNvSpPr>
          <p:nvPr>
            <p:ph type="sldNum" sz="quarter" idx="12"/>
          </p:nvPr>
        </p:nvSpPr>
        <p:spPr/>
        <p:txBody>
          <a:bodyPr/>
          <a:lstStyle/>
          <a:p>
            <a:fld id="{D0E8C941-3FCA-4F90-A97B-2F44A1EA3C90}" type="slidenum">
              <a:rPr lang="en-US" smtClean="0"/>
              <a:t>‹#›</a:t>
            </a:fld>
            <a:endParaRPr lang="en-US"/>
          </a:p>
        </p:txBody>
      </p:sp>
    </p:spTree>
    <p:extLst>
      <p:ext uri="{BB962C8B-B14F-4D97-AF65-F5344CB8AC3E}">
        <p14:creationId xmlns:p14="http://schemas.microsoft.com/office/powerpoint/2010/main" val="66338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957B-C495-46BD-83BC-2138B3E85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ECB80D-A1EA-45C7-96CB-59D706083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A3D9C5-3A32-4110-ACFD-1198B570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C4BC04-987A-4EB7-AC19-8DE4196B4D31}"/>
              </a:ext>
            </a:extLst>
          </p:cNvPr>
          <p:cNvSpPr>
            <a:spLocks noGrp="1"/>
          </p:cNvSpPr>
          <p:nvPr>
            <p:ph type="dt" sz="half" idx="10"/>
          </p:nvPr>
        </p:nvSpPr>
        <p:spPr/>
        <p:txBody>
          <a:bodyPr/>
          <a:lstStyle/>
          <a:p>
            <a:fld id="{2D202488-4139-4052-B998-251C9C912739}" type="datetimeFigureOut">
              <a:rPr lang="en-US" noProof="0" smtClean="0"/>
              <a:t>5/9/2020</a:t>
            </a:fld>
            <a:endParaRPr lang="en-US" noProof="0" dirty="0"/>
          </a:p>
        </p:txBody>
      </p:sp>
      <p:sp>
        <p:nvSpPr>
          <p:cNvPr id="6" name="Footer Placeholder 5">
            <a:extLst>
              <a:ext uri="{FF2B5EF4-FFF2-40B4-BE49-F238E27FC236}">
                <a16:creationId xmlns:a16="http://schemas.microsoft.com/office/drawing/2014/main" id="{B972CEEB-8352-400D-B908-484C257069F5}"/>
              </a:ext>
            </a:extLst>
          </p:cNvPr>
          <p:cNvSpPr>
            <a:spLocks noGrp="1"/>
          </p:cNvSpPr>
          <p:nvPr>
            <p:ph type="ftr" sz="quarter" idx="11"/>
          </p:nvPr>
        </p:nvSpPr>
        <p:spPr/>
        <p:txBody>
          <a:bodyPr/>
          <a:lstStyle/>
          <a:p>
            <a:r>
              <a:rPr lang="en-US" noProof="0"/>
              <a:t>Add Footer Here</a:t>
            </a:r>
            <a:endParaRPr lang="en-US" noProof="0" dirty="0"/>
          </a:p>
        </p:txBody>
      </p:sp>
      <p:sp>
        <p:nvSpPr>
          <p:cNvPr id="7" name="Slide Number Placeholder 6">
            <a:extLst>
              <a:ext uri="{FF2B5EF4-FFF2-40B4-BE49-F238E27FC236}">
                <a16:creationId xmlns:a16="http://schemas.microsoft.com/office/drawing/2014/main" id="{DAEA63A0-E871-4201-AEFC-D841A48EEBB6}"/>
              </a:ext>
            </a:extLst>
          </p:cNvPr>
          <p:cNvSpPr>
            <a:spLocks noGrp="1"/>
          </p:cNvSpPr>
          <p:nvPr>
            <p:ph type="sldNum" sz="quarter" idx="12"/>
          </p:nvPr>
        </p:nvSpPr>
        <p:spPr/>
        <p:txBody>
          <a:bodyPr/>
          <a:lstStyle/>
          <a:p>
            <a:fld id="{D0E8C941-3FCA-4F90-A97B-2F44A1EA3C90}" type="slidenum">
              <a:rPr lang="en-US" smtClean="0"/>
              <a:t>‹#›</a:t>
            </a:fld>
            <a:endParaRPr lang="en-US"/>
          </a:p>
        </p:txBody>
      </p:sp>
      <p:cxnSp>
        <p:nvCxnSpPr>
          <p:cNvPr id="8" name="Straight Connector 7">
            <a:extLst>
              <a:ext uri="{FF2B5EF4-FFF2-40B4-BE49-F238E27FC236}">
                <a16:creationId xmlns:a16="http://schemas.microsoft.com/office/drawing/2014/main" id="{1A1FE3CD-FC1E-40F3-9FD5-A47A852C5C27}"/>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806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6DCD-10E5-4553-8135-03842587E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02D0B5-A2A3-44EF-A929-302400374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341191-DC60-418F-B1A7-E0B82927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4978D6-4B7F-4AE6-A867-84A548769E80}"/>
              </a:ext>
            </a:extLst>
          </p:cNvPr>
          <p:cNvSpPr>
            <a:spLocks noGrp="1"/>
          </p:cNvSpPr>
          <p:nvPr>
            <p:ph type="dt" sz="half" idx="10"/>
          </p:nvPr>
        </p:nvSpPr>
        <p:spPr/>
        <p:txBody>
          <a:bodyPr/>
          <a:lstStyle/>
          <a:p>
            <a:fld id="{2D202488-4139-4052-B998-251C9C912739}" type="datetimeFigureOut">
              <a:rPr lang="en-US" noProof="0" smtClean="0"/>
              <a:pPr/>
              <a:t>5/9/2020</a:t>
            </a:fld>
            <a:endParaRPr lang="en-US" noProof="0" dirty="0"/>
          </a:p>
        </p:txBody>
      </p:sp>
      <p:sp>
        <p:nvSpPr>
          <p:cNvPr id="6" name="Footer Placeholder 5">
            <a:extLst>
              <a:ext uri="{FF2B5EF4-FFF2-40B4-BE49-F238E27FC236}">
                <a16:creationId xmlns:a16="http://schemas.microsoft.com/office/drawing/2014/main" id="{7D1AD2E1-2912-4A3B-AB55-E5EABB4153E4}"/>
              </a:ext>
            </a:extLst>
          </p:cNvPr>
          <p:cNvSpPr>
            <a:spLocks noGrp="1"/>
          </p:cNvSpPr>
          <p:nvPr>
            <p:ph type="ftr" sz="quarter" idx="11"/>
          </p:nvPr>
        </p:nvSpPr>
        <p:spPr/>
        <p:txBody>
          <a:bodyPr/>
          <a:lstStyle/>
          <a:p>
            <a:r>
              <a:rPr lang="en-US" noProof="0"/>
              <a:t>Add Footer Here</a:t>
            </a:r>
            <a:endParaRPr lang="en-US" noProof="0" dirty="0"/>
          </a:p>
        </p:txBody>
      </p:sp>
      <p:sp>
        <p:nvSpPr>
          <p:cNvPr id="7" name="Slide Number Placeholder 6">
            <a:extLst>
              <a:ext uri="{FF2B5EF4-FFF2-40B4-BE49-F238E27FC236}">
                <a16:creationId xmlns:a16="http://schemas.microsoft.com/office/drawing/2014/main" id="{F72D3AD0-A6B6-456F-9EA4-2A1D44F97B10}"/>
              </a:ext>
            </a:extLst>
          </p:cNvPr>
          <p:cNvSpPr>
            <a:spLocks noGrp="1"/>
          </p:cNvSpPr>
          <p:nvPr>
            <p:ph type="sldNum" sz="quarter" idx="12"/>
          </p:nvPr>
        </p:nvSpPr>
        <p:spPr/>
        <p:txBody>
          <a:bodyPr/>
          <a:lstStyle/>
          <a:p>
            <a:fld id="{D0E8C941-3FCA-4F90-A97B-2F44A1EA3C90}" type="slidenum">
              <a:rPr lang="en-US" smtClean="0"/>
              <a:t>‹#›</a:t>
            </a:fld>
            <a:endParaRPr lang="en-US"/>
          </a:p>
        </p:txBody>
      </p:sp>
    </p:spTree>
    <p:extLst>
      <p:ext uri="{BB962C8B-B14F-4D97-AF65-F5344CB8AC3E}">
        <p14:creationId xmlns:p14="http://schemas.microsoft.com/office/powerpoint/2010/main" val="215955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348A55-25BB-4FB3-BF2A-CD7B30468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250464-B96A-46DE-9BBF-EEF1F8DF8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7A5E8-6F13-4636-98C1-7D4E90A8D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02488-4139-4052-B998-251C9C912739}" type="datetimeFigureOut">
              <a:rPr lang="en-US" noProof="0" smtClean="0"/>
              <a:pPr/>
              <a:t>5/9/2020</a:t>
            </a:fld>
            <a:endParaRPr lang="en-US" noProof="0" dirty="0"/>
          </a:p>
        </p:txBody>
      </p:sp>
      <p:sp>
        <p:nvSpPr>
          <p:cNvPr id="5" name="Footer Placeholder 4">
            <a:extLst>
              <a:ext uri="{FF2B5EF4-FFF2-40B4-BE49-F238E27FC236}">
                <a16:creationId xmlns:a16="http://schemas.microsoft.com/office/drawing/2014/main" id="{06287CBC-A719-4CC4-8E6B-4926FD47F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Footer Here</a:t>
            </a:r>
            <a:endParaRPr lang="en-US" noProof="0" dirty="0"/>
          </a:p>
        </p:txBody>
      </p:sp>
      <p:sp>
        <p:nvSpPr>
          <p:cNvPr id="6" name="Slide Number Placeholder 5">
            <a:extLst>
              <a:ext uri="{FF2B5EF4-FFF2-40B4-BE49-F238E27FC236}">
                <a16:creationId xmlns:a16="http://schemas.microsoft.com/office/drawing/2014/main" id="{E9F3DECB-29A8-4EC1-8916-235D3B983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941-3FCA-4F90-A97B-2F44A1EA3C90}" type="slidenum">
              <a:rPr lang="en-US" smtClean="0"/>
              <a:t>‹#›</a:t>
            </a:fld>
            <a:endParaRPr lang="en-US"/>
          </a:p>
        </p:txBody>
      </p:sp>
    </p:spTree>
    <p:extLst>
      <p:ext uri="{BB962C8B-B14F-4D97-AF65-F5344CB8AC3E}">
        <p14:creationId xmlns:p14="http://schemas.microsoft.com/office/powerpoint/2010/main" val="365669921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686" r:id="rId12"/>
    <p:sldLayoutId id="2147483688" r:id="rId13"/>
    <p:sldLayoutId id="2147483689" r:id="rId14"/>
    <p:sldLayoutId id="2147483690" r:id="rId15"/>
    <p:sldLayoutId id="2147483697" r:id="rId16"/>
    <p:sldLayoutId id="2147483692" r:id="rId17"/>
    <p:sldLayoutId id="214748369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0532C-D625-4B67-84E2-F37D77D660B2}"/>
              </a:ext>
            </a:extLst>
          </p:cNvPr>
          <p:cNvPicPr>
            <a:picLocks noChangeAspect="1"/>
          </p:cNvPicPr>
          <p:nvPr/>
        </p:nvPicPr>
        <p:blipFill>
          <a:blip r:embed="rId2"/>
          <a:stretch>
            <a:fillRect/>
          </a:stretch>
        </p:blipFill>
        <p:spPr>
          <a:xfrm>
            <a:off x="316089" y="496950"/>
            <a:ext cx="1639711" cy="1639711"/>
          </a:xfrm>
          <a:prstGeom prst="rect">
            <a:avLst/>
          </a:prstGeom>
        </p:spPr>
      </p:pic>
      <p:sp>
        <p:nvSpPr>
          <p:cNvPr id="5" name="Rectangle 4">
            <a:extLst>
              <a:ext uri="{FF2B5EF4-FFF2-40B4-BE49-F238E27FC236}">
                <a16:creationId xmlns:a16="http://schemas.microsoft.com/office/drawing/2014/main" id="{4C929C99-2F56-4EBE-80C8-468580D6CEF3}"/>
              </a:ext>
            </a:extLst>
          </p:cNvPr>
          <p:cNvSpPr/>
          <p:nvPr/>
        </p:nvSpPr>
        <p:spPr>
          <a:xfrm>
            <a:off x="2705039" y="2505670"/>
            <a:ext cx="6781920" cy="2246769"/>
          </a:xfrm>
          <a:prstGeom prst="rect">
            <a:avLst/>
          </a:prstGeom>
        </p:spPr>
        <p:txBody>
          <a:bodyPr wrap="none">
            <a:spAutoFit/>
          </a:bodyPr>
          <a:lstStyle/>
          <a:p>
            <a:pPr algn="ctr"/>
            <a:r>
              <a:rPr lang="en-US" sz="5400" dirty="0" err="1"/>
              <a:t>Capstone_Gym_Project</a:t>
            </a:r>
            <a:endParaRPr lang="en-US" sz="5400" dirty="0"/>
          </a:p>
          <a:p>
            <a:pPr algn="ctr"/>
            <a:endParaRPr lang="en-US" sz="5400" dirty="0"/>
          </a:p>
          <a:p>
            <a:pPr algn="ctr"/>
            <a:r>
              <a:rPr lang="en-US" sz="3200" dirty="0"/>
              <a:t>&lt;Yaswanth K&gt;</a:t>
            </a:r>
          </a:p>
        </p:txBody>
      </p:sp>
      <p:pic>
        <p:nvPicPr>
          <p:cNvPr id="6" name="Picture 5">
            <a:extLst>
              <a:ext uri="{FF2B5EF4-FFF2-40B4-BE49-F238E27FC236}">
                <a16:creationId xmlns:a16="http://schemas.microsoft.com/office/drawing/2014/main" id="{F400059D-AC6D-4649-9D56-461D1BE3F680}"/>
              </a:ext>
            </a:extLst>
          </p:cNvPr>
          <p:cNvPicPr>
            <a:picLocks noChangeAspect="1"/>
          </p:cNvPicPr>
          <p:nvPr/>
        </p:nvPicPr>
        <p:blipFill>
          <a:blip r:embed="rId3"/>
          <a:stretch>
            <a:fillRect/>
          </a:stretch>
        </p:blipFill>
        <p:spPr>
          <a:xfrm>
            <a:off x="8980134" y="496950"/>
            <a:ext cx="2613555" cy="1635516"/>
          </a:xfrm>
          <a:prstGeom prst="rect">
            <a:avLst/>
          </a:prstGeom>
        </p:spPr>
      </p:pic>
    </p:spTree>
    <p:extLst>
      <p:ext uri="{BB962C8B-B14F-4D97-AF65-F5344CB8AC3E}">
        <p14:creationId xmlns:p14="http://schemas.microsoft.com/office/powerpoint/2010/main" val="266931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BD24E-B486-451A-A81F-2058EDE904F6}"/>
              </a:ext>
            </a:extLst>
          </p:cNvPr>
          <p:cNvSpPr>
            <a:spLocks noGrp="1"/>
          </p:cNvSpPr>
          <p:nvPr>
            <p:ph type="title"/>
          </p:nvPr>
        </p:nvSpPr>
        <p:spPr>
          <a:xfrm>
            <a:off x="838200" y="703183"/>
            <a:ext cx="9336537" cy="634550"/>
          </a:xfrm>
        </p:spPr>
        <p:txBody>
          <a:bodyPr>
            <a:normAutofit fontScale="90000"/>
          </a:bodyPr>
          <a:lstStyle/>
          <a:p>
            <a:pPr algn="l"/>
            <a:r>
              <a:rPr lang="en-US" dirty="0"/>
              <a:t>INTRODUCTION:</a:t>
            </a:r>
          </a:p>
        </p:txBody>
      </p:sp>
      <p:sp>
        <p:nvSpPr>
          <p:cNvPr id="2" name="Content Placeholder 1">
            <a:extLst>
              <a:ext uri="{FF2B5EF4-FFF2-40B4-BE49-F238E27FC236}">
                <a16:creationId xmlns:a16="http://schemas.microsoft.com/office/drawing/2014/main" id="{83675CA6-5594-47A2-9EC0-56DF4133AAEC}"/>
              </a:ext>
            </a:extLst>
          </p:cNvPr>
          <p:cNvSpPr>
            <a:spLocks noGrp="1"/>
          </p:cNvSpPr>
          <p:nvPr>
            <p:ph idx="1"/>
          </p:nvPr>
        </p:nvSpPr>
        <p:spPr>
          <a:xfrm>
            <a:off x="714022" y="1577270"/>
            <a:ext cx="6602436" cy="4202641"/>
          </a:xfrm>
        </p:spPr>
        <p:txBody>
          <a:bodyPr>
            <a:normAutofit fontScale="92500"/>
          </a:bodyPr>
          <a:lstStyle/>
          <a:p>
            <a:r>
              <a:rPr lang="en-US" sz="2000" b="1" u="sng" dirty="0"/>
              <a:t>Note: </a:t>
            </a:r>
            <a:r>
              <a:rPr lang="en-US" sz="2000" dirty="0"/>
              <a:t>Throughout the project, I use All Fit YK Center1 which is a fictitious business name chosen for this capstone project.</a:t>
            </a:r>
          </a:p>
          <a:p>
            <a:r>
              <a:rPr lang="en-US" sz="2000" dirty="0"/>
              <a:t>Each year, millions of people join fitness centers to get fit and lose weight. The global health club industry rakes in a cool $85 billion each year. American fitness centers alone enjoy a market size of just under $26 billion a year and they’re not struggling for customers, either. Approximately one in six adults have got at least one gym membership. But just because the market is great does not mean you should dive into the industry without doing a bit of research and planning.</a:t>
            </a:r>
          </a:p>
          <a:p>
            <a:r>
              <a:rPr lang="en-US" sz="2000" dirty="0"/>
              <a:t>Opening a fitness center could potentially be a great business opportunity, but there are quite a few factors you’ll need to bear in mind before you’re ready to start up. One key factor is the </a:t>
            </a:r>
            <a:r>
              <a:rPr lang="en-US" sz="2000" u="sng" dirty="0"/>
              <a:t>strategic location</a:t>
            </a:r>
            <a:r>
              <a:rPr lang="en-US" sz="2000" dirty="0"/>
              <a:t> to attract members</a:t>
            </a:r>
          </a:p>
        </p:txBody>
      </p:sp>
      <p:pic>
        <p:nvPicPr>
          <p:cNvPr id="4" name="Picture 3">
            <a:extLst>
              <a:ext uri="{FF2B5EF4-FFF2-40B4-BE49-F238E27FC236}">
                <a16:creationId xmlns:a16="http://schemas.microsoft.com/office/drawing/2014/main" id="{782C956E-E105-4C03-807F-31916FD5155F}"/>
              </a:ext>
            </a:extLst>
          </p:cNvPr>
          <p:cNvPicPr>
            <a:picLocks noChangeAspect="1"/>
          </p:cNvPicPr>
          <p:nvPr/>
        </p:nvPicPr>
        <p:blipFill>
          <a:blip r:embed="rId2"/>
          <a:stretch>
            <a:fillRect/>
          </a:stretch>
        </p:blipFill>
        <p:spPr>
          <a:xfrm>
            <a:off x="7440636" y="1419930"/>
            <a:ext cx="4331623" cy="4202641"/>
          </a:xfrm>
          <a:prstGeom prst="rect">
            <a:avLst/>
          </a:prstGeom>
        </p:spPr>
      </p:pic>
    </p:spTree>
    <p:extLst>
      <p:ext uri="{BB962C8B-B14F-4D97-AF65-F5344CB8AC3E}">
        <p14:creationId xmlns:p14="http://schemas.microsoft.com/office/powerpoint/2010/main" val="62270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6B42-B402-415F-A991-BD1543F5928F}"/>
              </a:ext>
            </a:extLst>
          </p:cNvPr>
          <p:cNvSpPr>
            <a:spLocks noGrp="1"/>
          </p:cNvSpPr>
          <p:nvPr>
            <p:ph type="title"/>
          </p:nvPr>
        </p:nvSpPr>
        <p:spPr/>
        <p:txBody>
          <a:bodyPr/>
          <a:lstStyle/>
          <a:p>
            <a:pPr algn="l"/>
            <a:r>
              <a:rPr lang="en-US" dirty="0"/>
              <a:t>DATASETS</a:t>
            </a:r>
          </a:p>
        </p:txBody>
      </p:sp>
      <p:sp>
        <p:nvSpPr>
          <p:cNvPr id="3" name="Content Placeholder 2">
            <a:extLst>
              <a:ext uri="{FF2B5EF4-FFF2-40B4-BE49-F238E27FC236}">
                <a16:creationId xmlns:a16="http://schemas.microsoft.com/office/drawing/2014/main" id="{00A73D00-E040-4647-BA7F-19FDA5713694}"/>
              </a:ext>
            </a:extLst>
          </p:cNvPr>
          <p:cNvSpPr>
            <a:spLocks noGrp="1"/>
          </p:cNvSpPr>
          <p:nvPr>
            <p:ph idx="1"/>
          </p:nvPr>
        </p:nvSpPr>
        <p:spPr>
          <a:xfrm>
            <a:off x="676708" y="1716946"/>
            <a:ext cx="10363826" cy="4164565"/>
          </a:xfrm>
        </p:spPr>
        <p:txBody>
          <a:bodyPr>
            <a:normAutofit/>
          </a:bodyPr>
          <a:lstStyle/>
          <a:p>
            <a:r>
              <a:rPr lang="en-US" sz="2000" dirty="0"/>
              <a:t>The following are the data sets that will be using for this project:</a:t>
            </a:r>
          </a:p>
          <a:p>
            <a:endParaRPr lang="en-US" sz="2000" dirty="0"/>
          </a:p>
          <a:p>
            <a:r>
              <a:rPr lang="en-US" sz="2000" b="1" u="sng" dirty="0"/>
              <a:t>Dataset#1:</a:t>
            </a:r>
            <a:endParaRPr lang="en-US" sz="2000" dirty="0"/>
          </a:p>
          <a:p>
            <a:r>
              <a:rPr lang="en-US" sz="2000" dirty="0"/>
              <a:t>The data of the Boroughs, </a:t>
            </a:r>
            <a:r>
              <a:rPr lang="en-US" sz="2000" dirty="0" err="1"/>
              <a:t>Neighbourhoods</a:t>
            </a:r>
            <a:r>
              <a:rPr lang="en-US" sz="2000" dirty="0"/>
              <a:t>, Latitudes, and Longitudes of New York City: </a:t>
            </a:r>
            <a:r>
              <a:rPr lang="en-US" sz="2000" dirty="0">
                <a:hlinkClick r:id="rId2"/>
              </a:rPr>
              <a:t>https://cocl.us/new_york_dataset</a:t>
            </a:r>
            <a:r>
              <a:rPr lang="en-US" sz="2000" dirty="0"/>
              <a:t>. This data set contains the required information. And we will use this data set to explore various neighborhoods of new </a:t>
            </a:r>
            <a:r>
              <a:rPr lang="en-US" sz="2000" dirty="0" err="1"/>
              <a:t>york</a:t>
            </a:r>
            <a:r>
              <a:rPr lang="en-US" sz="2000" dirty="0"/>
              <a:t> city and combine with Foursquare API data.</a:t>
            </a:r>
          </a:p>
          <a:p>
            <a:endParaRPr lang="en-US" sz="2000" dirty="0"/>
          </a:p>
          <a:p>
            <a:r>
              <a:rPr lang="en-US" sz="2000" b="1" u="sng" dirty="0"/>
              <a:t>Dataset#2:</a:t>
            </a:r>
            <a:endParaRPr lang="en-US" sz="2000" dirty="0"/>
          </a:p>
          <a:p>
            <a:r>
              <a:rPr lang="en-US" sz="2000" dirty="0"/>
              <a:t>All the relevant New </a:t>
            </a:r>
            <a:r>
              <a:rPr lang="en-US" sz="2000" dirty="0" err="1"/>
              <a:t>york</a:t>
            </a:r>
            <a:r>
              <a:rPr lang="en-US" sz="2000" dirty="0"/>
              <a:t> City Fitness centers information from the Foursquare API</a:t>
            </a:r>
          </a:p>
        </p:txBody>
      </p:sp>
    </p:spTree>
    <p:extLst>
      <p:ext uri="{BB962C8B-B14F-4D97-AF65-F5344CB8AC3E}">
        <p14:creationId xmlns:p14="http://schemas.microsoft.com/office/powerpoint/2010/main" val="233113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FE4F-E3D8-43E5-BF65-5496B68BE93D}"/>
              </a:ext>
            </a:extLst>
          </p:cNvPr>
          <p:cNvSpPr>
            <a:spLocks noGrp="1"/>
          </p:cNvSpPr>
          <p:nvPr>
            <p:ph type="title"/>
          </p:nvPr>
        </p:nvSpPr>
        <p:spPr/>
        <p:txBody>
          <a:bodyPr/>
          <a:lstStyle/>
          <a:p>
            <a:r>
              <a:rPr lang="en-US" dirty="0"/>
              <a:t>GYM RESULTS</a:t>
            </a:r>
          </a:p>
        </p:txBody>
      </p:sp>
      <p:pic>
        <p:nvPicPr>
          <p:cNvPr id="4" name="Content Placeholder 3">
            <a:extLst>
              <a:ext uri="{FF2B5EF4-FFF2-40B4-BE49-F238E27FC236}">
                <a16:creationId xmlns:a16="http://schemas.microsoft.com/office/drawing/2014/main" id="{F636FD5E-E0EB-4A9E-B8B1-E431ACEDB9CD}"/>
              </a:ext>
            </a:extLst>
          </p:cNvPr>
          <p:cNvPicPr>
            <a:picLocks noGrp="1"/>
          </p:cNvPicPr>
          <p:nvPr>
            <p:ph idx="1"/>
          </p:nvPr>
        </p:nvPicPr>
        <p:blipFill>
          <a:blip r:embed="rId2"/>
          <a:stretch>
            <a:fillRect/>
          </a:stretch>
        </p:blipFill>
        <p:spPr>
          <a:xfrm>
            <a:off x="508000" y="1577800"/>
            <a:ext cx="5274734" cy="3219978"/>
          </a:xfrm>
          <a:prstGeom prst="rect">
            <a:avLst/>
          </a:prstGeom>
        </p:spPr>
      </p:pic>
      <p:pic>
        <p:nvPicPr>
          <p:cNvPr id="5" name="Picture 4">
            <a:extLst>
              <a:ext uri="{FF2B5EF4-FFF2-40B4-BE49-F238E27FC236}">
                <a16:creationId xmlns:a16="http://schemas.microsoft.com/office/drawing/2014/main" id="{3A7E4D4F-F411-43B5-9BCE-2C9E639C3537}"/>
              </a:ext>
            </a:extLst>
          </p:cNvPr>
          <p:cNvPicPr/>
          <p:nvPr/>
        </p:nvPicPr>
        <p:blipFill>
          <a:blip r:embed="rId3"/>
          <a:stretch>
            <a:fillRect/>
          </a:stretch>
        </p:blipFill>
        <p:spPr>
          <a:xfrm>
            <a:off x="5877137" y="1690688"/>
            <a:ext cx="5382260" cy="3752215"/>
          </a:xfrm>
          <a:prstGeom prst="rect">
            <a:avLst/>
          </a:prstGeom>
        </p:spPr>
      </p:pic>
    </p:spTree>
    <p:extLst>
      <p:ext uri="{BB962C8B-B14F-4D97-AF65-F5344CB8AC3E}">
        <p14:creationId xmlns:p14="http://schemas.microsoft.com/office/powerpoint/2010/main" val="385681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FE4F-E3D8-43E5-BF65-5496B68BE93D}"/>
              </a:ext>
            </a:extLst>
          </p:cNvPr>
          <p:cNvSpPr>
            <a:spLocks noGrp="1"/>
          </p:cNvSpPr>
          <p:nvPr>
            <p:ph type="title"/>
          </p:nvPr>
        </p:nvSpPr>
        <p:spPr/>
        <p:txBody>
          <a:bodyPr/>
          <a:lstStyle/>
          <a:p>
            <a:r>
              <a:rPr lang="en-US" dirty="0"/>
              <a:t>YOGA STUDIO RESULTS</a:t>
            </a:r>
          </a:p>
        </p:txBody>
      </p:sp>
      <p:pic>
        <p:nvPicPr>
          <p:cNvPr id="8" name="Picture 7">
            <a:extLst>
              <a:ext uri="{FF2B5EF4-FFF2-40B4-BE49-F238E27FC236}">
                <a16:creationId xmlns:a16="http://schemas.microsoft.com/office/drawing/2014/main" id="{5A488CD8-BFEE-418A-8085-F25A067C08EA}"/>
              </a:ext>
            </a:extLst>
          </p:cNvPr>
          <p:cNvPicPr>
            <a:picLocks noChangeAspect="1"/>
          </p:cNvPicPr>
          <p:nvPr/>
        </p:nvPicPr>
        <p:blipFill>
          <a:blip r:embed="rId2"/>
          <a:stretch>
            <a:fillRect/>
          </a:stretch>
        </p:blipFill>
        <p:spPr>
          <a:xfrm>
            <a:off x="290432" y="1690688"/>
            <a:ext cx="5382260" cy="2887099"/>
          </a:xfrm>
          <a:prstGeom prst="rect">
            <a:avLst/>
          </a:prstGeom>
        </p:spPr>
      </p:pic>
      <p:pic>
        <p:nvPicPr>
          <p:cNvPr id="11" name="Picture 10">
            <a:extLst>
              <a:ext uri="{FF2B5EF4-FFF2-40B4-BE49-F238E27FC236}">
                <a16:creationId xmlns:a16="http://schemas.microsoft.com/office/drawing/2014/main" id="{5CEDFA2A-F61F-410D-ADED-DD699E560397}"/>
              </a:ext>
            </a:extLst>
          </p:cNvPr>
          <p:cNvPicPr/>
          <p:nvPr/>
        </p:nvPicPr>
        <p:blipFill>
          <a:blip r:embed="rId3"/>
          <a:stretch>
            <a:fillRect/>
          </a:stretch>
        </p:blipFill>
        <p:spPr>
          <a:xfrm>
            <a:off x="5672692" y="1781810"/>
            <a:ext cx="5339715" cy="3903980"/>
          </a:xfrm>
          <a:prstGeom prst="rect">
            <a:avLst/>
          </a:prstGeom>
        </p:spPr>
      </p:pic>
    </p:spTree>
    <p:extLst>
      <p:ext uri="{BB962C8B-B14F-4D97-AF65-F5344CB8AC3E}">
        <p14:creationId xmlns:p14="http://schemas.microsoft.com/office/powerpoint/2010/main" val="405889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FE4F-E3D8-43E5-BF65-5496B68BE93D}"/>
              </a:ext>
            </a:extLst>
          </p:cNvPr>
          <p:cNvSpPr>
            <a:spLocks noGrp="1"/>
          </p:cNvSpPr>
          <p:nvPr>
            <p:ph type="title"/>
          </p:nvPr>
        </p:nvSpPr>
        <p:spPr/>
        <p:txBody>
          <a:bodyPr/>
          <a:lstStyle/>
          <a:p>
            <a:r>
              <a:rPr lang="en-US" dirty="0"/>
              <a:t>CONCLUSION:</a:t>
            </a:r>
          </a:p>
        </p:txBody>
      </p:sp>
      <p:sp>
        <p:nvSpPr>
          <p:cNvPr id="3" name="Rectangle 2">
            <a:extLst>
              <a:ext uri="{FF2B5EF4-FFF2-40B4-BE49-F238E27FC236}">
                <a16:creationId xmlns:a16="http://schemas.microsoft.com/office/drawing/2014/main" id="{8A8FB938-E5E8-4EBE-9FCE-747FDC6DD66F}"/>
              </a:ext>
            </a:extLst>
          </p:cNvPr>
          <p:cNvSpPr/>
          <p:nvPr/>
        </p:nvSpPr>
        <p:spPr>
          <a:xfrm>
            <a:off x="838200" y="1690688"/>
            <a:ext cx="10620022" cy="3970318"/>
          </a:xfrm>
          <a:prstGeom prst="rect">
            <a:avLst/>
          </a:prstGeom>
        </p:spPr>
        <p:txBody>
          <a:bodyPr wrap="square">
            <a:spAutoFit/>
          </a:bodyPr>
          <a:lstStyle/>
          <a:p>
            <a:r>
              <a:rPr lang="en-US" dirty="0"/>
              <a:t>From the results discovered and presented, the following observations and recommendations can be made:</a:t>
            </a:r>
          </a:p>
          <a:p>
            <a:endParaRPr lang="en-US" dirty="0"/>
          </a:p>
          <a:p>
            <a:r>
              <a:rPr lang="en-US" dirty="0"/>
              <a:t>Based on the criteria given by the All-Fit YK Center, the main neighborhood recommendation would be for the neighborhood of the Flatiron for the Gyms and Northside for the Gym Studios. These two areas will be the prime location for opening the Gym and Yoga Studio.</a:t>
            </a:r>
          </a:p>
          <a:p>
            <a:endParaRPr lang="en-US" dirty="0"/>
          </a:p>
          <a:p>
            <a:r>
              <a:rPr lang="en-US" dirty="0"/>
              <a:t>A secondary recommendation is made for the neighborhood of Clinton for Gyms and Brooklyn Heights for the Yoga Studio. </a:t>
            </a:r>
          </a:p>
          <a:p>
            <a:endParaRPr lang="en-US" dirty="0"/>
          </a:p>
          <a:p>
            <a:r>
              <a:rPr lang="en-US" dirty="0"/>
              <a:t>In conclusion, the scope of this analysis is only in the first stage. The second stage is to compare the user ratings and consider the account of the population in the neighborhoods. The Fitness industry is ever-changing, and the information afforded us may be dated due to relying on user information via Foursquare. Overall though, the model created can easily be replicated again and again with monitored data via the Foursquare API.</a:t>
            </a:r>
          </a:p>
          <a:p>
            <a:endParaRPr lang="en-US" dirty="0"/>
          </a:p>
        </p:txBody>
      </p:sp>
    </p:spTree>
    <p:extLst>
      <p:ext uri="{BB962C8B-B14F-4D97-AF65-F5344CB8AC3E}">
        <p14:creationId xmlns:p14="http://schemas.microsoft.com/office/powerpoint/2010/main" val="47073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437</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INTRODUCTION:</vt:lpstr>
      <vt:lpstr>DATASETS</vt:lpstr>
      <vt:lpstr>GYM RESULTS</vt:lpstr>
      <vt:lpstr>YOGA STUDIO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2020-05-09T21:22:30Z</dcterms:created>
  <dcterms:modified xsi:type="dcterms:W3CDTF">2020-05-09T21:45:34Z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