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54534f808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54534f80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760a3cf719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760a3cf719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60a3cf719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60a3cf719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60a3cf7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60a3cf7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bd7ecb2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bd7ecb2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715866b04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715866b04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715866b04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715866b04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73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760a3cf719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760a3cf719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6575" y="1906514"/>
            <a:ext cx="5470800" cy="1437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000"/>
              <a:buNone/>
              <a:defRPr sz="4500">
                <a:solidFill>
                  <a:schemeClr val="lt1"/>
                </a:solidFill>
              </a:defRPr>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3116400" y="3248484"/>
            <a:ext cx="2911200" cy="39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1" name="Google Shape;11;p2"/>
          <p:cNvGrpSpPr/>
          <p:nvPr/>
        </p:nvGrpSpPr>
        <p:grpSpPr>
          <a:xfrm>
            <a:off x="0" y="0"/>
            <a:ext cx="9144686" cy="2856586"/>
            <a:chOff x="0" y="0"/>
            <a:chExt cx="9142857" cy="2856586"/>
          </a:xfrm>
        </p:grpSpPr>
        <p:sp>
          <p:nvSpPr>
            <p:cNvPr id="12" name="Google Shape;12;p2"/>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208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399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494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542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55428"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2519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569444"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2519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69444"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25231"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71400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2799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4620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1880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9735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69444" y="1144251"/>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5583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82" y="1715215"/>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146383"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336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70683"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4183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9735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0007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82569"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8494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59"/>
        <p:cNvGrpSpPr/>
        <p:nvPr/>
      </p:nvGrpSpPr>
      <p:grpSpPr>
        <a:xfrm>
          <a:off x="0" y="0"/>
          <a:ext cx="0" cy="0"/>
          <a:chOff x="0" y="0"/>
          <a:chExt cx="0" cy="0"/>
        </a:xfrm>
      </p:grpSpPr>
      <p:sp>
        <p:nvSpPr>
          <p:cNvPr id="260" name="Google Shape;260;p16"/>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1" name="Google Shape;261;p16"/>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title" idx="2"/>
          </p:nvPr>
        </p:nvSpPr>
        <p:spPr>
          <a:xfrm>
            <a:off x="2486325"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3" name="Google Shape;263;p16"/>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4" name="Google Shape;264;p16"/>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5" name="Google Shape;265;p16"/>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16"/>
          <p:cNvSpPr txBox="1">
            <a:spLocks noGrp="1"/>
          </p:cNvSpPr>
          <p:nvPr>
            <p:ph type="title" idx="6"/>
          </p:nvPr>
        </p:nvSpPr>
        <p:spPr>
          <a:xfrm>
            <a:off x="6608412"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7" name="Google Shape;267;p16"/>
          <p:cNvSpPr txBox="1">
            <a:spLocks noGrp="1"/>
          </p:cNvSpPr>
          <p:nvPr>
            <p:ph type="subTitle" idx="7"/>
          </p:nvPr>
        </p:nvSpPr>
        <p:spPr>
          <a:xfrm>
            <a:off x="6925813"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8" name="Google Shape;268;p16"/>
          <p:cNvSpPr txBox="1">
            <a:spLocks noGrp="1"/>
          </p:cNvSpPr>
          <p:nvPr>
            <p:ph type="title" idx="8" hasCustomPrompt="1"/>
          </p:nvPr>
        </p:nvSpPr>
        <p:spPr>
          <a:xfrm>
            <a:off x="590119"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4"/>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69" name="Google Shape;269;p16"/>
          <p:cNvSpPr txBox="1">
            <a:spLocks noGrp="1"/>
          </p:cNvSpPr>
          <p:nvPr>
            <p:ph type="title" idx="9" hasCustomPrompt="1"/>
          </p:nvPr>
        </p:nvSpPr>
        <p:spPr>
          <a:xfrm>
            <a:off x="2651461"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0" name="Google Shape;270;p16"/>
          <p:cNvSpPr txBox="1">
            <a:spLocks noGrp="1"/>
          </p:cNvSpPr>
          <p:nvPr>
            <p:ph type="title" idx="13" hasCustomPrompt="1"/>
          </p:nvPr>
        </p:nvSpPr>
        <p:spPr>
          <a:xfrm>
            <a:off x="4712863"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2"/>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1" name="Google Shape;271;p16"/>
          <p:cNvSpPr txBox="1">
            <a:spLocks noGrp="1"/>
          </p:cNvSpPr>
          <p:nvPr>
            <p:ph type="title" idx="14" hasCustomPrompt="1"/>
          </p:nvPr>
        </p:nvSpPr>
        <p:spPr>
          <a:xfrm>
            <a:off x="6773557"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2" name="Google Shape;272;p16"/>
          <p:cNvSpPr/>
          <p:nvPr/>
        </p:nvSpPr>
        <p:spPr>
          <a:xfrm>
            <a:off x="17428113" y="2603625"/>
            <a:ext cx="4292825" cy="2726575"/>
          </a:xfrm>
          <a:custGeom>
            <a:avLst/>
            <a:gdLst/>
            <a:ahLst/>
            <a:cxnLst/>
            <a:rect l="l" t="t" r="r" b="b"/>
            <a:pathLst>
              <a:path w="171713" h="109063" extrusionOk="0">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8307688" y="3179050"/>
            <a:ext cx="3032250" cy="1753225"/>
          </a:xfrm>
          <a:custGeom>
            <a:avLst/>
            <a:gdLst/>
            <a:ahLst/>
            <a:cxnLst/>
            <a:rect l="l" t="t" r="r" b="b"/>
            <a:pathLst>
              <a:path w="121290" h="70129" extrusionOk="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7886213" y="4302900"/>
            <a:ext cx="296475" cy="285600"/>
          </a:xfrm>
          <a:custGeom>
            <a:avLst/>
            <a:gdLst/>
            <a:ahLst/>
            <a:cxnLst/>
            <a:rect l="l" t="t" r="r" b="b"/>
            <a:pathLst>
              <a:path w="11859" h="11424" extrusionOk="0">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7059613" y="5597400"/>
            <a:ext cx="296475" cy="285600"/>
          </a:xfrm>
          <a:custGeom>
            <a:avLst/>
            <a:gdLst/>
            <a:ahLst/>
            <a:cxnLst/>
            <a:rect l="l" t="t" r="r" b="b"/>
            <a:pathLst>
              <a:path w="11859" h="11424" extrusionOk="0">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20209113" y="3662650"/>
            <a:ext cx="296775" cy="285575"/>
          </a:xfrm>
          <a:custGeom>
            <a:avLst/>
            <a:gdLst/>
            <a:ahLst/>
            <a:cxnLst/>
            <a:rect l="l" t="t" r="r" b="b"/>
            <a:pathLst>
              <a:path w="11871" h="11423" extrusionOk="0">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989913" y="3288525"/>
            <a:ext cx="660225" cy="635300"/>
          </a:xfrm>
          <a:custGeom>
            <a:avLst/>
            <a:gdLst/>
            <a:ahLst/>
            <a:cxnLst/>
            <a:rect l="l" t="t" r="r" b="b"/>
            <a:pathLst>
              <a:path w="26409" h="25412" extrusionOk="0">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20369838" y="1905025"/>
            <a:ext cx="660225" cy="635300"/>
          </a:xfrm>
          <a:custGeom>
            <a:avLst/>
            <a:gdLst/>
            <a:ahLst/>
            <a:cxnLst/>
            <a:rect l="l" t="t" r="r" b="b"/>
            <a:pathLst>
              <a:path w="26409" h="25412" extrusionOk="0">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751488" y="5678775"/>
            <a:ext cx="1161775" cy="1161775"/>
          </a:xfrm>
          <a:custGeom>
            <a:avLst/>
            <a:gdLst/>
            <a:ahLst/>
            <a:cxnLst/>
            <a:rect l="l" t="t" r="r" b="b"/>
            <a:pathLst>
              <a:path w="46471" h="46471" extrusionOk="0">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14516438" y="5624300"/>
            <a:ext cx="95875" cy="81950"/>
          </a:xfrm>
          <a:custGeom>
            <a:avLst/>
            <a:gdLst/>
            <a:ahLst/>
            <a:cxnLst/>
            <a:rect l="l" t="t" r="r" b="b"/>
            <a:pathLst>
              <a:path w="3835" h="3278" extrusionOk="0">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19945688" y="4144950"/>
            <a:ext cx="95575" cy="82075"/>
          </a:xfrm>
          <a:custGeom>
            <a:avLst/>
            <a:gdLst/>
            <a:ahLst/>
            <a:cxnLst/>
            <a:rect l="l" t="t" r="r" b="b"/>
            <a:pathLst>
              <a:path w="3823" h="3283" extrusionOk="0">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0424013" y="5020075"/>
            <a:ext cx="95575" cy="81825"/>
          </a:xfrm>
          <a:custGeom>
            <a:avLst/>
            <a:gdLst/>
            <a:ahLst/>
            <a:cxnLst/>
            <a:rect l="l" t="t" r="r" b="b"/>
            <a:pathLst>
              <a:path w="3823" h="3273" extrusionOk="0">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8142188" y="2668575"/>
            <a:ext cx="95575" cy="81850"/>
          </a:xfrm>
          <a:custGeom>
            <a:avLst/>
            <a:gdLst/>
            <a:ahLst/>
            <a:cxnLst/>
            <a:rect l="l" t="t" r="r" b="b"/>
            <a:pathLst>
              <a:path w="3823" h="3274" extrusionOk="0">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0235888" y="2956425"/>
            <a:ext cx="95575" cy="82075"/>
          </a:xfrm>
          <a:custGeom>
            <a:avLst/>
            <a:gdLst/>
            <a:ahLst/>
            <a:cxnLst/>
            <a:rect l="l" t="t" r="r" b="b"/>
            <a:pathLst>
              <a:path w="3823" h="3283" extrusionOk="0">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17097713" y="5061150"/>
            <a:ext cx="81875" cy="81575"/>
          </a:xfrm>
          <a:custGeom>
            <a:avLst/>
            <a:gdLst/>
            <a:ahLst/>
            <a:cxnLst/>
            <a:rect l="l" t="t" r="r" b="b"/>
            <a:pathLst>
              <a:path w="3275" h="3263" extrusionOk="0">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18182963" y="5264450"/>
            <a:ext cx="95875" cy="82075"/>
          </a:xfrm>
          <a:custGeom>
            <a:avLst/>
            <a:gdLst/>
            <a:ahLst/>
            <a:cxnLst/>
            <a:rect l="l" t="t" r="r" b="b"/>
            <a:pathLst>
              <a:path w="3835" h="3283" extrusionOk="0">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6570263" y="5154600"/>
            <a:ext cx="39325" cy="33900"/>
          </a:xfrm>
          <a:custGeom>
            <a:avLst/>
            <a:gdLst/>
            <a:ahLst/>
            <a:cxnLst/>
            <a:rect l="l" t="t" r="r" b="b"/>
            <a:pathLst>
              <a:path w="1573" h="1356" extrusionOk="0">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6299088" y="4312825"/>
            <a:ext cx="39325" cy="33675"/>
          </a:xfrm>
          <a:custGeom>
            <a:avLst/>
            <a:gdLst/>
            <a:ahLst/>
            <a:cxnLst/>
            <a:rect l="l" t="t" r="r" b="b"/>
            <a:pathLst>
              <a:path w="1573" h="1347" extrusionOk="0">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8256188" y="3314800"/>
            <a:ext cx="39325" cy="33650"/>
          </a:xfrm>
          <a:custGeom>
            <a:avLst/>
            <a:gdLst/>
            <a:ahLst/>
            <a:cxnLst/>
            <a:rect l="l" t="t" r="r" b="b"/>
            <a:pathLst>
              <a:path w="1573" h="1346" extrusionOk="0">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18836913" y="3331475"/>
            <a:ext cx="39325" cy="33875"/>
          </a:xfrm>
          <a:custGeom>
            <a:avLst/>
            <a:gdLst/>
            <a:ahLst/>
            <a:cxnLst/>
            <a:rect l="l" t="t" r="r" b="b"/>
            <a:pathLst>
              <a:path w="1573" h="1355" extrusionOk="0">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9487588" y="4210150"/>
            <a:ext cx="39325" cy="33650"/>
          </a:xfrm>
          <a:custGeom>
            <a:avLst/>
            <a:gdLst/>
            <a:ahLst/>
            <a:cxnLst/>
            <a:rect l="l" t="t" r="r" b="b"/>
            <a:pathLst>
              <a:path w="1573" h="1346" extrusionOk="0">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0598438" y="4892375"/>
            <a:ext cx="39325" cy="33650"/>
          </a:xfrm>
          <a:custGeom>
            <a:avLst/>
            <a:gdLst/>
            <a:ahLst/>
            <a:cxnLst/>
            <a:rect l="l" t="t" r="r" b="b"/>
            <a:pathLst>
              <a:path w="1573" h="1346" extrusionOk="0">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9743963" y="5044175"/>
            <a:ext cx="39525" cy="33650"/>
          </a:xfrm>
          <a:custGeom>
            <a:avLst/>
            <a:gdLst/>
            <a:ahLst/>
            <a:cxnLst/>
            <a:rect l="l" t="t" r="r" b="b"/>
            <a:pathLst>
              <a:path w="1581" h="1346" extrusionOk="0">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7906738" y="5346300"/>
            <a:ext cx="39325" cy="33750"/>
          </a:xfrm>
          <a:custGeom>
            <a:avLst/>
            <a:gdLst/>
            <a:ahLst/>
            <a:cxnLst/>
            <a:rect l="l" t="t" r="r" b="b"/>
            <a:pathLst>
              <a:path w="1573" h="1350" extrusionOk="0">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7519788" y="5689200"/>
            <a:ext cx="39600" cy="33875"/>
          </a:xfrm>
          <a:custGeom>
            <a:avLst/>
            <a:gdLst/>
            <a:ahLst/>
            <a:cxnLst/>
            <a:rect l="l" t="t" r="r" b="b"/>
            <a:pathLst>
              <a:path w="1584" h="1355" extrusionOk="0">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9710238" y="2349800"/>
            <a:ext cx="39625" cy="33950"/>
          </a:xfrm>
          <a:custGeom>
            <a:avLst/>
            <a:gdLst/>
            <a:ahLst/>
            <a:cxnLst/>
            <a:rect l="l" t="t" r="r" b="b"/>
            <a:pathLst>
              <a:path w="1585" h="1358" extrusionOk="0">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txBox="1">
            <a:spLocks noGrp="1"/>
          </p:cNvSpPr>
          <p:nvPr>
            <p:ph type="title" idx="15"/>
          </p:nvPr>
        </p:nvSpPr>
        <p:spPr>
          <a:xfrm>
            <a:off x="1705150" y="0"/>
            <a:ext cx="5733900" cy="1144200"/>
          </a:xfrm>
          <a:prstGeom prst="rect">
            <a:avLst/>
          </a:prstGeom>
          <a:solidFill>
            <a:schemeClr val="accent5"/>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8" name="Google Shape;298;p16"/>
          <p:cNvSpPr/>
          <p:nvPr/>
        </p:nvSpPr>
        <p:spPr>
          <a:xfrm>
            <a:off x="713225" y="4857900"/>
            <a:ext cx="7717554" cy="285601"/>
          </a:xfrm>
          <a:custGeom>
            <a:avLst/>
            <a:gdLst/>
            <a:ahLst/>
            <a:cxnLst/>
            <a:rect l="l" t="t" r="r" b="b"/>
            <a:pathLst>
              <a:path w="20116" h="2837" extrusionOk="0">
                <a:moveTo>
                  <a:pt x="1" y="1"/>
                </a:moveTo>
                <a:lnTo>
                  <a:pt x="1" y="2836"/>
                </a:lnTo>
                <a:lnTo>
                  <a:pt x="20115" y="2836"/>
                </a:lnTo>
                <a:lnTo>
                  <a:pt x="20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1137744"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428019"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bg>
      <p:bgPr>
        <a:solidFill>
          <a:schemeClr val="lt2"/>
        </a:solidFill>
        <a:effectLst/>
      </p:bgPr>
    </p:bg>
    <p:spTree>
      <p:nvGrpSpPr>
        <p:cNvPr id="1" name="Shape 406"/>
        <p:cNvGrpSpPr/>
        <p:nvPr/>
      </p:nvGrpSpPr>
      <p:grpSpPr>
        <a:xfrm>
          <a:off x="0" y="0"/>
          <a:ext cx="0" cy="0"/>
          <a:chOff x="0" y="0"/>
          <a:chExt cx="0" cy="0"/>
        </a:xfrm>
      </p:grpSpPr>
      <p:sp>
        <p:nvSpPr>
          <p:cNvPr id="407" name="Google Shape;407;p22"/>
          <p:cNvSpPr txBox="1"/>
          <p:nvPr/>
        </p:nvSpPr>
        <p:spPr>
          <a:xfrm>
            <a:off x="2594849" y="3716375"/>
            <a:ext cx="3954300" cy="654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3"/>
                </a:solidFill>
                <a:latin typeface="Roboto"/>
                <a:ea typeface="Roboto"/>
                <a:cs typeface="Roboto"/>
                <a:sym typeface="Roboto"/>
              </a:rPr>
              <a:t>CREDITS: This presentation template was created by </a:t>
            </a:r>
            <a:r>
              <a:rPr lang="en" sz="1000" b="1">
                <a:solidFill>
                  <a:schemeClr val="accent3"/>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accent3"/>
                </a:solidFill>
                <a:latin typeface="Roboto"/>
                <a:ea typeface="Roboto"/>
                <a:cs typeface="Roboto"/>
                <a:sym typeface="Roboto"/>
              </a:rPr>
              <a:t>, including icons by </a:t>
            </a:r>
            <a:r>
              <a:rPr lang="en" sz="1000" b="1">
                <a:solidFill>
                  <a:schemeClr val="accent3"/>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Roboto"/>
                <a:ea typeface="Roboto"/>
                <a:cs typeface="Roboto"/>
                <a:sym typeface="Roboto"/>
              </a:rPr>
              <a:t>, infographics &amp; images by </a:t>
            </a:r>
            <a:r>
              <a:rPr lang="en" sz="1000" b="1">
                <a:solidFill>
                  <a:schemeClr val="accent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000">
                <a:solidFill>
                  <a:schemeClr val="accent3"/>
                </a:solidFill>
                <a:latin typeface="Roboto"/>
                <a:ea typeface="Roboto"/>
                <a:cs typeface="Roboto"/>
                <a:sym typeface="Roboto"/>
              </a:rPr>
              <a:t> and illustrations by </a:t>
            </a:r>
            <a:r>
              <a:rPr lang="en" sz="1000" b="1">
                <a:solidFill>
                  <a:schemeClr val="accent3"/>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Stories</a:t>
            </a:r>
            <a:endParaRPr sz="1000">
              <a:solidFill>
                <a:schemeClr val="accent3"/>
              </a:solidFill>
              <a:latin typeface="Roboto"/>
              <a:ea typeface="Roboto"/>
              <a:cs typeface="Roboto"/>
              <a:sym typeface="Roboto"/>
            </a:endParaRPr>
          </a:p>
          <a:p>
            <a:pPr marL="0" lvl="0" indent="0" algn="l" rtl="0">
              <a:spcBef>
                <a:spcPts val="300"/>
              </a:spcBef>
              <a:spcAft>
                <a:spcPts val="0"/>
              </a:spcAft>
              <a:buNone/>
            </a:pPr>
            <a:endParaRPr sz="1000">
              <a:solidFill>
                <a:schemeClr val="accent3"/>
              </a:solidFill>
              <a:latin typeface="Nunito"/>
              <a:ea typeface="Nunito"/>
              <a:cs typeface="Nunito"/>
              <a:sym typeface="Nunito"/>
            </a:endParaRPr>
          </a:p>
          <a:p>
            <a:pPr marL="0" lvl="0" indent="0" algn="l" rtl="0">
              <a:spcBef>
                <a:spcPts val="300"/>
              </a:spcBef>
              <a:spcAft>
                <a:spcPts val="0"/>
              </a:spcAft>
              <a:buNone/>
            </a:pPr>
            <a:endParaRPr sz="1000">
              <a:solidFill>
                <a:schemeClr val="accent3"/>
              </a:solidFill>
              <a:latin typeface="Nunito"/>
              <a:ea typeface="Nunito"/>
              <a:cs typeface="Nunito"/>
              <a:sym typeface="Nunito"/>
            </a:endParaRPr>
          </a:p>
        </p:txBody>
      </p:sp>
      <p:sp>
        <p:nvSpPr>
          <p:cNvPr id="408" name="Google Shape;408;p22"/>
          <p:cNvSpPr txBox="1">
            <a:spLocks noGrp="1"/>
          </p:cNvSpPr>
          <p:nvPr>
            <p:ph type="title"/>
          </p:nvPr>
        </p:nvSpPr>
        <p:spPr>
          <a:xfrm>
            <a:off x="1939075" y="430436"/>
            <a:ext cx="5265600" cy="1144200"/>
          </a:xfrm>
          <a:prstGeom prst="rect">
            <a:avLst/>
          </a:prstGeom>
          <a:noFill/>
        </p:spPr>
        <p:txBody>
          <a:bodyPr spcFirstLastPara="1" wrap="square" lIns="90000" tIns="270000" rIns="91425" bIns="0" anchor="ctr" anchorCtr="0">
            <a:noAutofit/>
          </a:bodyPr>
          <a:lstStyle>
            <a:lvl1pPr lvl="0" algn="ctr" rtl="0">
              <a:spcBef>
                <a:spcPts val="0"/>
              </a:spcBef>
              <a:spcAft>
                <a:spcPts val="0"/>
              </a:spcAft>
              <a:buSzPts val="3000"/>
              <a:buNone/>
              <a:defRPr sz="6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9" name="Google Shape;409;p22"/>
          <p:cNvSpPr txBox="1">
            <a:spLocks noGrp="1"/>
          </p:cNvSpPr>
          <p:nvPr>
            <p:ph type="subTitle" idx="1"/>
          </p:nvPr>
        </p:nvSpPr>
        <p:spPr>
          <a:xfrm>
            <a:off x="2725600" y="1631388"/>
            <a:ext cx="3727200" cy="13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a:endParaRPr/>
          </a:p>
        </p:txBody>
      </p:sp>
      <p:grpSp>
        <p:nvGrpSpPr>
          <p:cNvPr id="410" name="Google Shape;410;p22"/>
          <p:cNvGrpSpPr/>
          <p:nvPr/>
        </p:nvGrpSpPr>
        <p:grpSpPr>
          <a:xfrm>
            <a:off x="0" y="-225"/>
            <a:ext cx="1144393" cy="5143726"/>
            <a:chOff x="-4" y="1849"/>
            <a:chExt cx="1144393" cy="5140642"/>
          </a:xfrm>
        </p:grpSpPr>
        <p:sp>
          <p:nvSpPr>
            <p:cNvPr id="411" name="Google Shape;411;p22"/>
            <p:cNvSpPr/>
            <p:nvPr/>
          </p:nvSpPr>
          <p:spPr>
            <a:xfrm rot="-5400000">
              <a:off x="54" y="1712079"/>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rot="-5400000">
              <a:off x="18" y="113995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rot="-5400000">
              <a:off x="1223" y="679"/>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rot="-5400000">
              <a:off x="572144" y="1712024"/>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rot="-5400000">
              <a:off x="573349" y="644"/>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5400000">
              <a:off x="573361" y="2282997"/>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5400000">
              <a:off x="572179" y="571562"/>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rot="-5400000">
              <a:off x="1937" y="399815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rot="-5400000">
              <a:off x="54" y="2856309"/>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rot="5400000">
              <a:off x="-4" y="4570246"/>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rot="5400000">
              <a:off x="572139" y="399859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rot="-5400000">
              <a:off x="54" y="571598"/>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rot="-5400000">
              <a:off x="18" y="3426032"/>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rot="5400000">
              <a:off x="572133" y="4570246"/>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2"/>
          <p:cNvGrpSpPr/>
          <p:nvPr/>
        </p:nvGrpSpPr>
        <p:grpSpPr>
          <a:xfrm>
            <a:off x="7999355" y="-1344"/>
            <a:ext cx="1144351" cy="5143717"/>
            <a:chOff x="7999488" y="-6715"/>
            <a:chExt cx="1144351" cy="5137038"/>
          </a:xfrm>
        </p:grpSpPr>
        <p:sp>
          <p:nvSpPr>
            <p:cNvPr id="426" name="Google Shape;426;p22"/>
            <p:cNvSpPr/>
            <p:nvPr/>
          </p:nvSpPr>
          <p:spPr>
            <a:xfrm rot="-5400000">
              <a:off x="7999493" y="563464"/>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rot="5400000">
              <a:off x="8571649" y="-671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rot="5400000">
              <a:off x="7999523" y="-675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rot="5400000">
              <a:off x="8571613" y="56540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rot="5400000">
              <a:off x="8571649" y="170163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rot="5400000">
              <a:off x="8571613" y="28444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rot="5400000">
              <a:off x="8571613" y="113515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rot="5400000">
              <a:off x="8571613" y="3414147"/>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rot="5400000">
              <a:off x="8003997" y="1704761"/>
              <a:ext cx="566997" cy="57222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rot="-5400000">
              <a:off x="8571665" y="2273724"/>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rot="5400000">
              <a:off x="7999588" y="3987191"/>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rot="5400000">
              <a:off x="8571613" y="4556941"/>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rot="5400000">
              <a:off x="7999488" y="4558079"/>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2">
  <p:cSld name="CUSTOM_6_1">
    <p:spTree>
      <p:nvGrpSpPr>
        <p:cNvPr id="1" name="Shape 457"/>
        <p:cNvGrpSpPr/>
        <p:nvPr/>
      </p:nvGrpSpPr>
      <p:grpSpPr>
        <a:xfrm>
          <a:off x="0" y="0"/>
          <a:ext cx="0" cy="0"/>
          <a:chOff x="0" y="0"/>
          <a:chExt cx="0" cy="0"/>
        </a:xfrm>
      </p:grpSpPr>
      <p:sp>
        <p:nvSpPr>
          <p:cNvPr id="458" name="Google Shape;458;p24"/>
          <p:cNvSpPr txBox="1">
            <a:spLocks noGrp="1"/>
          </p:cNvSpPr>
          <p:nvPr>
            <p:ph type="title"/>
          </p:nvPr>
        </p:nvSpPr>
        <p:spPr>
          <a:xfrm>
            <a:off x="3412650" y="0"/>
            <a:ext cx="23187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Clr>
                <a:schemeClr val="dk2"/>
              </a:buClr>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9" name="Google Shape;459;p24"/>
          <p:cNvSpPr/>
          <p:nvPr/>
        </p:nvSpPr>
        <p:spPr>
          <a:xfrm>
            <a:off x="570293"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1140118"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68655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2275443"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1705618"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743072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629739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8572544"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1194"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2840943"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5731350"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27"/>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8571351"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8570177"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7999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8570170" y="57210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676" y="5721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176"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70995"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44"/>
        <p:cNvGrpSpPr/>
        <p:nvPr/>
      </p:nvGrpSpPr>
      <p:grpSpPr>
        <a:xfrm>
          <a:off x="0" y="0"/>
          <a:ext cx="0" cy="0"/>
          <a:chOff x="0" y="0"/>
          <a:chExt cx="0" cy="0"/>
        </a:xfrm>
      </p:grpSpPr>
      <p:sp>
        <p:nvSpPr>
          <p:cNvPr id="45" name="Google Shape;45;p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0" y="0"/>
            <a:ext cx="9150649" cy="2286311"/>
            <a:chOff x="0" y="0"/>
            <a:chExt cx="9150649" cy="2286311"/>
          </a:xfrm>
        </p:grpSpPr>
        <p:sp>
          <p:nvSpPr>
            <p:cNvPr id="47" name="Google Shape;47;p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4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427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7215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0029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3600"/>
              <a:buNone/>
              <a:defRPr sz="3800">
                <a:solidFill>
                  <a:schemeClr val="lt1"/>
                </a:solidFill>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58" name="Google Shape;58;p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59" name="Google Shape;59;p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60" name="Google Shape;60;p3"/>
          <p:cNvSpPr/>
          <p:nvPr/>
        </p:nvSpPr>
        <p:spPr>
          <a:xfrm>
            <a:off x="-1600"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57050" y="4568875"/>
            <a:ext cx="1985499"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a:off x="0" y="4543023"/>
            <a:ext cx="9147800" cy="600410"/>
            <a:chOff x="0" y="4858375"/>
            <a:chExt cx="9147800" cy="285000"/>
          </a:xfrm>
        </p:grpSpPr>
        <p:sp>
          <p:nvSpPr>
            <p:cNvPr id="66" name="Google Shape;66;p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4"/>
          <p:cNvSpPr/>
          <p:nvPr/>
        </p:nvSpPr>
        <p:spPr>
          <a:xfrm>
            <a:off x="8000450" y="791"/>
            <a:ext cx="572255" cy="572255"/>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txBox="1">
            <a:spLocks noGrp="1"/>
          </p:cNvSpPr>
          <p:nvPr>
            <p:ph type="body" idx="1"/>
          </p:nvPr>
        </p:nvSpPr>
        <p:spPr>
          <a:xfrm>
            <a:off x="618625" y="1409050"/>
            <a:ext cx="6917400" cy="321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a:lvl1pPr>
            <a:lvl2pPr marL="914400" lvl="1" indent="-304800" rtl="0">
              <a:spcBef>
                <a:spcPts val="1600"/>
              </a:spcBef>
              <a:spcAft>
                <a:spcPts val="0"/>
              </a:spcAft>
              <a:buClr>
                <a:schemeClr val="dk1"/>
              </a:buClr>
              <a:buSzPts val="1200"/>
              <a:buFont typeface="Muli"/>
              <a:buChar char="○"/>
              <a:defRPr/>
            </a:lvl2pPr>
            <a:lvl3pPr marL="1371600" lvl="2" indent="-304800" rtl="0">
              <a:spcBef>
                <a:spcPts val="1600"/>
              </a:spcBef>
              <a:spcAft>
                <a:spcPts val="0"/>
              </a:spcAft>
              <a:buClr>
                <a:schemeClr val="dk1"/>
              </a:buClr>
              <a:buSzPts val="1200"/>
              <a:buFont typeface="Muli"/>
              <a:buChar char="■"/>
              <a:defRPr/>
            </a:lvl3pPr>
            <a:lvl4pPr marL="1828800" lvl="3" indent="-304800" rtl="0">
              <a:spcBef>
                <a:spcPts val="1600"/>
              </a:spcBef>
              <a:spcAft>
                <a:spcPts val="0"/>
              </a:spcAft>
              <a:buClr>
                <a:schemeClr val="dk1"/>
              </a:buClr>
              <a:buSzPts val="1200"/>
              <a:buFont typeface="Muli"/>
              <a:buChar char="●"/>
              <a:defRPr/>
            </a:lvl4pPr>
            <a:lvl5pPr marL="2286000" lvl="4" indent="-304800" rtl="0">
              <a:spcBef>
                <a:spcPts val="1600"/>
              </a:spcBef>
              <a:spcAft>
                <a:spcPts val="0"/>
              </a:spcAft>
              <a:buClr>
                <a:schemeClr val="dk1"/>
              </a:buClr>
              <a:buSzPts val="1200"/>
              <a:buFont typeface="Muli"/>
              <a:buChar char="○"/>
              <a:defRPr/>
            </a:lvl5pPr>
            <a:lvl6pPr marL="2743200" lvl="5" indent="-304800" rtl="0">
              <a:spcBef>
                <a:spcPts val="1600"/>
              </a:spcBef>
              <a:spcAft>
                <a:spcPts val="0"/>
              </a:spcAft>
              <a:buClr>
                <a:schemeClr val="dk1"/>
              </a:buClr>
              <a:buSzPts val="1200"/>
              <a:buFont typeface="Muli"/>
              <a:buChar char="■"/>
              <a:defRPr/>
            </a:lvl6pPr>
            <a:lvl7pPr marL="3200400" lvl="6" indent="-304800" rtl="0">
              <a:spcBef>
                <a:spcPts val="1600"/>
              </a:spcBef>
              <a:spcAft>
                <a:spcPts val="0"/>
              </a:spcAft>
              <a:buClr>
                <a:schemeClr val="dk1"/>
              </a:buClr>
              <a:buSzPts val="1200"/>
              <a:buFont typeface="Muli"/>
              <a:buChar char="●"/>
              <a:defRPr/>
            </a:lvl7pPr>
            <a:lvl8pPr marL="3657600" lvl="7" indent="-304800" rtl="0">
              <a:spcBef>
                <a:spcPts val="1600"/>
              </a:spcBef>
              <a:spcAft>
                <a:spcPts val="0"/>
              </a:spcAft>
              <a:buClr>
                <a:schemeClr val="dk1"/>
              </a:buClr>
              <a:buSzPts val="1200"/>
              <a:buFont typeface="Muli"/>
              <a:buChar char="○"/>
              <a:defRPr/>
            </a:lvl8pPr>
            <a:lvl9pPr marL="4114800" lvl="8" indent="-304800" rtl="0">
              <a:spcBef>
                <a:spcPts val="1600"/>
              </a:spcBef>
              <a:spcAft>
                <a:spcPts val="1600"/>
              </a:spcAft>
              <a:buClr>
                <a:schemeClr val="dk1"/>
              </a:buClr>
              <a:buSzPts val="1200"/>
              <a:buFont typeface="Muli"/>
              <a:buChar char="■"/>
              <a:defRPr/>
            </a:lvl9pPr>
          </a:lstStyle>
          <a:p>
            <a:endParaRPr/>
          </a:p>
        </p:txBody>
      </p:sp>
      <p:sp>
        <p:nvSpPr>
          <p:cNvPr id="74" name="Google Shape;74;p4"/>
          <p:cNvSpPr txBox="1">
            <a:spLocks noGrp="1"/>
          </p:cNvSpPr>
          <p:nvPr>
            <p:ph type="title"/>
          </p:nvPr>
        </p:nvSpPr>
        <p:spPr>
          <a:xfrm>
            <a:off x="0" y="0"/>
            <a:ext cx="8001600" cy="1144200"/>
          </a:xfrm>
          <a:prstGeom prst="rect">
            <a:avLst/>
          </a:prstGeom>
          <a:solidFill>
            <a:schemeClr val="dk2"/>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4"/>
          <p:cNvSpPr/>
          <p:nvPr/>
        </p:nvSpPr>
        <p:spPr>
          <a:xfrm>
            <a:off x="8571775" y="-950"/>
            <a:ext cx="569835" cy="574071"/>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571763" y="573031"/>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001558" y="1144259"/>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000625" y="572092"/>
            <a:ext cx="572255" cy="57232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571763" y="1143642"/>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572705" y="342590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10800000">
            <a:off x="8571773" y="456872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8572892" y="2856407"/>
            <a:ext cx="570000" cy="5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999671" y="456875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8571763" y="171363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p:nvPr/>
        </p:nvSpPr>
        <p:spPr>
          <a:xfrm>
            <a:off x="8571820"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57594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3761"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3761"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1713150" y="0"/>
            <a:ext cx="57177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 name="Google Shape;109;p6"/>
          <p:cNvSpPr/>
          <p:nvPr/>
        </p:nvSpPr>
        <p:spPr>
          <a:xfrm>
            <a:off x="11460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42979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subTitle" idx="1"/>
          </p:nvPr>
        </p:nvSpPr>
        <p:spPr>
          <a:xfrm>
            <a:off x="708825" y="2210825"/>
            <a:ext cx="3409800" cy="18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7"/>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7429045"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86025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571875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29008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86117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000300"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5718752"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2" y="456886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txBox="1">
            <a:spLocks noGrp="1"/>
          </p:cNvSpPr>
          <p:nvPr>
            <p:ph type="title"/>
          </p:nvPr>
        </p:nvSpPr>
        <p:spPr>
          <a:xfrm>
            <a:off x="0" y="0"/>
            <a:ext cx="4576200" cy="1144200"/>
          </a:xfrm>
          <a:prstGeom prst="rect">
            <a:avLst/>
          </a:prstGeom>
          <a:solidFill>
            <a:schemeClr val="accent4"/>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7"/>
          <p:cNvGrpSpPr/>
          <p:nvPr/>
        </p:nvGrpSpPr>
        <p:grpSpPr>
          <a:xfrm>
            <a:off x="5146790" y="0"/>
            <a:ext cx="572245" cy="1144299"/>
            <a:chOff x="5714986" y="0"/>
            <a:chExt cx="572245" cy="1144299"/>
          </a:xfrm>
        </p:grpSpPr>
        <p:sp>
          <p:nvSpPr>
            <p:cNvPr id="126" name="Google Shape;126;p7"/>
            <p:cNvSpPr/>
            <p:nvPr/>
          </p:nvSpPr>
          <p:spPr>
            <a:xfrm>
              <a:off x="571498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5714986"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4576098" y="0"/>
            <a:ext cx="572245" cy="1144299"/>
            <a:chOff x="5716869" y="0"/>
            <a:chExt cx="572245" cy="1144299"/>
          </a:xfrm>
        </p:grpSpPr>
        <p:sp>
          <p:nvSpPr>
            <p:cNvPr id="129" name="Google Shape;129;p7"/>
            <p:cNvSpPr/>
            <p:nvPr/>
          </p:nvSpPr>
          <p:spPr>
            <a:xfrm>
              <a:off x="5716869"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716869"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subTitle" idx="1"/>
          </p:nvPr>
        </p:nvSpPr>
        <p:spPr>
          <a:xfrm>
            <a:off x="559350" y="1619200"/>
            <a:ext cx="30042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a:endParaRPr/>
          </a:p>
        </p:txBody>
      </p:sp>
      <p:sp>
        <p:nvSpPr>
          <p:cNvPr id="146" name="Google Shape;146;p9"/>
          <p:cNvSpPr txBox="1">
            <a:spLocks noGrp="1"/>
          </p:cNvSpPr>
          <p:nvPr>
            <p:ph type="body" idx="2"/>
          </p:nvPr>
        </p:nvSpPr>
        <p:spPr>
          <a:xfrm>
            <a:off x="559350" y="2129000"/>
            <a:ext cx="3201600" cy="2198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7" name="Google Shape;147;p9"/>
          <p:cNvSpPr txBox="1">
            <a:spLocks noGrp="1"/>
          </p:cNvSpPr>
          <p:nvPr>
            <p:ph type="title"/>
          </p:nvPr>
        </p:nvSpPr>
        <p:spPr>
          <a:xfrm>
            <a:off x="2288200" y="0"/>
            <a:ext cx="45675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2288200" y="1999650"/>
            <a:ext cx="45675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accent5"/>
        </a:solidFill>
        <a:effectLst/>
      </p:bgPr>
    </p:bg>
    <p:spTree>
      <p:nvGrpSpPr>
        <p:cNvPr id="1" name="Shape 180"/>
        <p:cNvGrpSpPr/>
        <p:nvPr/>
      </p:nvGrpSpPr>
      <p:grpSpPr>
        <a:xfrm>
          <a:off x="0" y="0"/>
          <a:ext cx="0" cy="0"/>
          <a:chOff x="0" y="0"/>
          <a:chExt cx="0" cy="0"/>
        </a:xfrm>
      </p:grpSpPr>
      <p:grpSp>
        <p:nvGrpSpPr>
          <p:cNvPr id="181" name="Google Shape;181;p13"/>
          <p:cNvGrpSpPr/>
          <p:nvPr/>
        </p:nvGrpSpPr>
        <p:grpSpPr>
          <a:xfrm>
            <a:off x="0" y="0"/>
            <a:ext cx="9150649" cy="2286311"/>
            <a:chOff x="0" y="0"/>
            <a:chExt cx="9150649" cy="2286311"/>
          </a:xfrm>
        </p:grpSpPr>
        <p:sp>
          <p:nvSpPr>
            <p:cNvPr id="182" name="Google Shape;182;p1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572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7999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172323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84930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3"/>
          <p:cNvSpPr/>
          <p:nvPr/>
        </p:nvSpPr>
        <p:spPr>
          <a:xfrm>
            <a:off x="2319000" y="4568875"/>
            <a:ext cx="2216783"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157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8" name="Google Shape;198;p1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199" name="Google Shape;199;p1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00" name="Google Shape;200;p13"/>
          <p:cNvSpPr/>
          <p:nvPr/>
        </p:nvSpPr>
        <p:spPr>
          <a:xfrm>
            <a:off x="249785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3"/>
          <p:cNvGrpSpPr/>
          <p:nvPr/>
        </p:nvGrpSpPr>
        <p:grpSpPr>
          <a:xfrm>
            <a:off x="0" y="4543023"/>
            <a:ext cx="9147800" cy="600410"/>
            <a:chOff x="0" y="4858375"/>
            <a:chExt cx="9147800" cy="285000"/>
          </a:xfrm>
        </p:grpSpPr>
        <p:sp>
          <p:nvSpPr>
            <p:cNvPr id="202" name="Google Shape;202;p1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Montserrat"/>
              <a:buNone/>
              <a:defRPr sz="3000" b="1">
                <a:solidFill>
                  <a:schemeClr val="accent3"/>
                </a:solidFill>
                <a:latin typeface="Montserrat"/>
                <a:ea typeface="Montserrat"/>
                <a:cs typeface="Montserrat"/>
                <a:sym typeface="Montserrat"/>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Nunito"/>
              <a:buChar char="●"/>
              <a:defRPr>
                <a:solidFill>
                  <a:schemeClr val="accent5"/>
                </a:solidFill>
                <a:latin typeface="Nunito"/>
                <a:ea typeface="Nunito"/>
                <a:cs typeface="Nunito"/>
                <a:sym typeface="Nunito"/>
              </a:defRPr>
            </a:lvl1pPr>
            <a:lvl2pPr marL="914400" lvl="1"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2pPr>
            <a:lvl3pPr marL="1371600" lvl="2"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3pPr>
            <a:lvl4pPr marL="1828800" lvl="3"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4pPr>
            <a:lvl5pPr marL="2286000" lvl="4"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5pPr>
            <a:lvl6pPr marL="2743200" lvl="5"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6pPr>
            <a:lvl7pPr marL="3200400" lvl="6"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7pPr>
            <a:lvl8pPr marL="3657600" lvl="7"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8pPr>
            <a:lvl9pPr marL="4114800" lvl="8" indent="-317500">
              <a:lnSpc>
                <a:spcPct val="100000"/>
              </a:lnSpc>
              <a:spcBef>
                <a:spcPts val="1600"/>
              </a:spcBef>
              <a:spcAft>
                <a:spcPts val="1600"/>
              </a:spcAft>
              <a:buClr>
                <a:schemeClr val="accent5"/>
              </a:buClr>
              <a:buSzPts val="1400"/>
              <a:buFont typeface="Nunito"/>
              <a:buChar char="■"/>
              <a:defRPr>
                <a:solidFill>
                  <a:schemeClr val="accent5"/>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8" r:id="rId8"/>
    <p:sldLayoutId id="2147483659" r:id="rId9"/>
    <p:sldLayoutId id="2147483662" r:id="rId10"/>
    <p:sldLayoutId id="2147483668" r:id="rId11"/>
    <p:sldLayoutId id="2147483670"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ctrTitle"/>
          </p:nvPr>
        </p:nvSpPr>
        <p:spPr>
          <a:xfrm>
            <a:off x="1388046" y="1499880"/>
            <a:ext cx="6367908" cy="2381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0" dirty="0"/>
              <a:t>EDUCATION TRASFORMATION</a:t>
            </a:r>
            <a:r>
              <a:rPr lang="en" sz="3600" dirty="0"/>
              <a:t> EMPOWERING WOMEN IN INDIA</a:t>
            </a:r>
            <a:endParaRPr sz="3600" dirty="0"/>
          </a:p>
        </p:txBody>
      </p:sp>
      <p:sp>
        <p:nvSpPr>
          <p:cNvPr id="514" name="Google Shape;514;p30"/>
          <p:cNvSpPr txBox="1">
            <a:spLocks noGrp="1"/>
          </p:cNvSpPr>
          <p:nvPr>
            <p:ph type="subTitle" idx="1"/>
          </p:nvPr>
        </p:nvSpPr>
        <p:spPr>
          <a:xfrm>
            <a:off x="2239951" y="4202625"/>
            <a:ext cx="4664097" cy="7706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Analyzing the Growth in Educated Female Population in INDIA</a:t>
            </a:r>
            <a:endParaRPr sz="1200" dirty="0"/>
          </a:p>
          <a:p>
            <a:pPr marL="0" lvl="0" indent="0" algn="ctr" rtl="0">
              <a:spcBef>
                <a:spcPts val="0"/>
              </a:spcBef>
              <a:spcAft>
                <a:spcPts val="0"/>
              </a:spcAft>
              <a:buNone/>
            </a:pPr>
            <a:r>
              <a:rPr lang="en-US" dirty="0"/>
              <a:t>A Data Driven Perspective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7" name="Google Shape;987;p53"/>
          <p:cNvSpPr txBox="1">
            <a:spLocks noGrp="1"/>
          </p:cNvSpPr>
          <p:nvPr>
            <p:ph type="title"/>
          </p:nvPr>
        </p:nvSpPr>
        <p:spPr>
          <a:xfrm>
            <a:off x="1939200" y="1114592"/>
            <a:ext cx="52656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dirty="0"/>
              <a:t>THANK</a:t>
            </a:r>
            <a:r>
              <a:rPr lang="en" dirty="0"/>
              <a:t> YOU</a:t>
            </a:r>
            <a:endParaRPr dirty="0"/>
          </a:p>
        </p:txBody>
      </p:sp>
      <p:sp>
        <p:nvSpPr>
          <p:cNvPr id="2" name="Rectangle 1">
            <a:extLst>
              <a:ext uri="{FF2B5EF4-FFF2-40B4-BE49-F238E27FC236}">
                <a16:creationId xmlns:a16="http://schemas.microsoft.com/office/drawing/2014/main" id="{935CCE46-A591-04B8-3798-F529774083C2}"/>
              </a:ext>
            </a:extLst>
          </p:cNvPr>
          <p:cNvSpPr/>
          <p:nvPr/>
        </p:nvSpPr>
        <p:spPr>
          <a:xfrm>
            <a:off x="2552426" y="3723384"/>
            <a:ext cx="4203609" cy="789410"/>
          </a:xfrm>
          <a:prstGeom prst="rect">
            <a:avLst/>
          </a:prstGeom>
          <a:ln>
            <a:solidFill>
              <a:schemeClr val="bg2"/>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03" name="Google Shape;1003;p53"/>
          <p:cNvSpPr txBox="1">
            <a:spLocks noGrp="1"/>
          </p:cNvSpPr>
          <p:nvPr>
            <p:ph type="subTitle" idx="1"/>
          </p:nvPr>
        </p:nvSpPr>
        <p:spPr>
          <a:xfrm>
            <a:off x="2790630" y="2967171"/>
            <a:ext cx="3727200" cy="13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1"/>
          <p:cNvSpPr txBox="1">
            <a:spLocks noGrp="1"/>
          </p:cNvSpPr>
          <p:nvPr>
            <p:ph type="body" idx="1"/>
          </p:nvPr>
        </p:nvSpPr>
        <p:spPr>
          <a:xfrm>
            <a:off x="618625" y="1617131"/>
            <a:ext cx="6917400" cy="32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6"/>
                </a:solidFill>
              </a:rPr>
              <a:t>Information about source: </a:t>
            </a:r>
          </a:p>
          <a:p>
            <a:pPr marL="0" lvl="0" indent="0" algn="l" rtl="0">
              <a:spcBef>
                <a:spcPts val="0"/>
              </a:spcBef>
              <a:spcAft>
                <a:spcPts val="0"/>
              </a:spcAft>
              <a:buClr>
                <a:schemeClr val="dk1"/>
              </a:buClr>
              <a:buSzPts val="1100"/>
              <a:buFont typeface="Arial"/>
              <a:buNone/>
            </a:pPr>
            <a:endParaRPr dirty="0">
              <a:solidFill>
                <a:schemeClr val="accent6"/>
              </a:solidFill>
            </a:endParaRPr>
          </a:p>
          <a:p>
            <a:pPr marL="457200" lvl="0" indent="-298450" algn="just" rtl="0">
              <a:spcBef>
                <a:spcPts val="0"/>
              </a:spcBef>
              <a:spcAft>
                <a:spcPts val="0"/>
              </a:spcAft>
              <a:buClr>
                <a:schemeClr val="accent6"/>
              </a:buClr>
              <a:buSzPts val="1100"/>
              <a:buChar char="●"/>
            </a:pPr>
            <a:r>
              <a:rPr lang="en-US" b="1" dirty="0">
                <a:solidFill>
                  <a:schemeClr val="accent6"/>
                </a:solidFill>
              </a:rPr>
              <a:t>The World Bank </a:t>
            </a:r>
            <a:r>
              <a:rPr lang="en-US" dirty="0">
                <a:solidFill>
                  <a:schemeClr val="accent6"/>
                </a:solidFill>
              </a:rPr>
              <a:t>is a renowned international financial institution that provides financial and technical assistance to countries worldwide, with a mission to alleviate poverty, promote sustainable development, and support economic growth. </a:t>
            </a:r>
            <a:r>
              <a:rPr lang="en-US" b="1" dirty="0">
                <a:solidFill>
                  <a:schemeClr val="accent6"/>
                </a:solidFill>
              </a:rPr>
              <a:t>The World Bank </a:t>
            </a:r>
            <a:r>
              <a:rPr lang="en-US" dirty="0">
                <a:solidFill>
                  <a:schemeClr val="accent6"/>
                </a:solidFill>
              </a:rPr>
              <a:t>plays a pivotal role in gathering and disseminating valuable global data to facilitate evidence-based decision-making and foster socio-economic progress. </a:t>
            </a:r>
          </a:p>
          <a:p>
            <a:pPr marL="457200" lvl="0" indent="-298450" algn="l" rtl="0">
              <a:spcBef>
                <a:spcPts val="0"/>
              </a:spcBef>
              <a:spcAft>
                <a:spcPts val="0"/>
              </a:spcAft>
              <a:buClr>
                <a:schemeClr val="accent6"/>
              </a:buClr>
              <a:buSzPts val="1100"/>
              <a:buChar char="●"/>
            </a:pPr>
            <a:endParaRPr dirty="0">
              <a:solidFill>
                <a:schemeClr val="accent6"/>
              </a:solidFill>
            </a:endParaRPr>
          </a:p>
          <a:p>
            <a:pPr marL="457200" lvl="0" indent="-298450" algn="just" rtl="0">
              <a:spcBef>
                <a:spcPts val="0"/>
              </a:spcBef>
              <a:spcAft>
                <a:spcPts val="0"/>
              </a:spcAft>
              <a:buClr>
                <a:schemeClr val="accent6"/>
              </a:buClr>
              <a:buSzPts val="1100"/>
              <a:buChar char="●"/>
            </a:pPr>
            <a:r>
              <a:rPr lang="en-US" b="1" dirty="0">
                <a:solidFill>
                  <a:schemeClr val="accent6"/>
                </a:solidFill>
                <a:uFill>
                  <a:noFill/>
                </a:uFill>
              </a:rPr>
              <a:t>The</a:t>
            </a:r>
            <a:r>
              <a:rPr lang="en-US" dirty="0">
                <a:solidFill>
                  <a:schemeClr val="accent6"/>
                </a:solidFill>
                <a:uFill>
                  <a:noFill/>
                </a:uFill>
              </a:rPr>
              <a:t> </a:t>
            </a:r>
            <a:r>
              <a:rPr lang="en-US" b="1" dirty="0">
                <a:solidFill>
                  <a:schemeClr val="accent6"/>
                </a:solidFill>
                <a:uFill>
                  <a:noFill/>
                </a:uFill>
              </a:rPr>
              <a:t>data</a:t>
            </a:r>
            <a:r>
              <a:rPr lang="en-US" dirty="0">
                <a:solidFill>
                  <a:schemeClr val="accent6"/>
                </a:solidFill>
                <a:uFill>
                  <a:noFill/>
                </a:uFill>
              </a:rPr>
              <a:t> for this analysis was collected from the </a:t>
            </a:r>
            <a:r>
              <a:rPr lang="en-US" b="1" dirty="0">
                <a:solidFill>
                  <a:schemeClr val="accent6"/>
                </a:solidFill>
                <a:uFill>
                  <a:noFill/>
                </a:uFill>
              </a:rPr>
              <a:t>World Bank's Open Data source</a:t>
            </a:r>
            <a:r>
              <a:rPr lang="en-US" dirty="0">
                <a:solidFill>
                  <a:schemeClr val="accent6"/>
                </a:solidFill>
                <a:uFill>
                  <a:noFill/>
                </a:uFill>
              </a:rPr>
              <a:t>, specifically the database containing information on total population, education levels, subsamples (such as rural, urban, male, female, high education, low education), region names, and country names. The dataset spans from </a:t>
            </a:r>
            <a:r>
              <a:rPr lang="en-US" b="1" dirty="0">
                <a:solidFill>
                  <a:schemeClr val="accent6"/>
                </a:solidFill>
                <a:uFill>
                  <a:noFill/>
                </a:uFill>
              </a:rPr>
              <a:t>1980 to 2021</a:t>
            </a:r>
            <a:r>
              <a:rPr lang="en-US" dirty="0">
                <a:solidFill>
                  <a:schemeClr val="accent6"/>
                </a:solidFill>
                <a:uFill>
                  <a:noFill/>
                </a:uFill>
              </a:rPr>
              <a:t>, enabling a comprehensive examination of the trends in population and education over time. By filtering the data to extract the relevant information for our analysis, we have focused on the key variables necessary to gain insights into the growth in education and population dynamics</a:t>
            </a:r>
            <a:r>
              <a:rPr lang="en-US" b="1" dirty="0">
                <a:solidFill>
                  <a:schemeClr val="accent6"/>
                </a:solidFill>
                <a:uFill>
                  <a:noFill/>
                </a:uFill>
              </a:rPr>
              <a:t>.</a:t>
            </a:r>
            <a:endParaRPr dirty="0">
              <a:solidFill>
                <a:schemeClr val="accent6"/>
              </a:solidFill>
            </a:endParaRPr>
          </a:p>
        </p:txBody>
      </p:sp>
      <p:sp>
        <p:nvSpPr>
          <p:cNvPr id="520" name="Google Shape;520;p31"/>
          <p:cNvSpPr txBox="1">
            <a:spLocks noGrp="1"/>
          </p:cNvSpPr>
          <p:nvPr>
            <p:ph type="title"/>
          </p:nvPr>
        </p:nvSpPr>
        <p:spPr>
          <a:xfrm>
            <a:off x="0" y="0"/>
            <a:ext cx="80016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dirty="0"/>
              <a:t>SOURCE OF</a:t>
            </a:r>
            <a:r>
              <a:rPr lang="en" dirty="0"/>
              <a:t> THIS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2"/>
          <p:cNvSpPr txBox="1">
            <a:spLocks noGrp="1"/>
          </p:cNvSpPr>
          <p:nvPr>
            <p:ph type="title"/>
          </p:nvPr>
        </p:nvSpPr>
        <p:spPr>
          <a:xfrm>
            <a:off x="368914" y="2884394"/>
            <a:ext cx="2611336" cy="3335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DATA OVERVIEW</a:t>
            </a:r>
            <a:endParaRPr lang="en-US" dirty="0"/>
          </a:p>
        </p:txBody>
      </p:sp>
      <p:sp>
        <p:nvSpPr>
          <p:cNvPr id="526" name="Google Shape;526;p32"/>
          <p:cNvSpPr txBox="1">
            <a:spLocks noGrp="1"/>
          </p:cNvSpPr>
          <p:nvPr>
            <p:ph type="subTitle" idx="1"/>
          </p:nvPr>
        </p:nvSpPr>
        <p:spPr>
          <a:xfrm>
            <a:off x="510988" y="3130730"/>
            <a:ext cx="2164851" cy="12462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Analyzing the Growth in Female Education</a:t>
            </a:r>
          </a:p>
        </p:txBody>
      </p:sp>
      <p:sp>
        <p:nvSpPr>
          <p:cNvPr id="527" name="Google Shape;527;p32"/>
          <p:cNvSpPr txBox="1">
            <a:spLocks noGrp="1"/>
          </p:cNvSpPr>
          <p:nvPr>
            <p:ph type="title" idx="2"/>
          </p:nvPr>
        </p:nvSpPr>
        <p:spPr>
          <a:xfrm>
            <a:off x="3397473" y="2714292"/>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DEMOGRAPHICS</a:t>
            </a:r>
          </a:p>
        </p:txBody>
      </p:sp>
      <p:sp>
        <p:nvSpPr>
          <p:cNvPr id="528" name="Google Shape;528;p32"/>
          <p:cNvSpPr txBox="1">
            <a:spLocks noGrp="1"/>
          </p:cNvSpPr>
          <p:nvPr>
            <p:ph type="subTitle" idx="3"/>
          </p:nvPr>
        </p:nvSpPr>
        <p:spPr>
          <a:xfrm>
            <a:off x="3152257" y="3130730"/>
            <a:ext cx="2582914" cy="800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dirty="0"/>
              <a:t>Utilized Power BI with DAX functions for data analysis</a:t>
            </a:r>
          </a:p>
        </p:txBody>
      </p:sp>
      <p:sp>
        <p:nvSpPr>
          <p:cNvPr id="529" name="Google Shape;529;p32"/>
          <p:cNvSpPr txBox="1">
            <a:spLocks noGrp="1"/>
          </p:cNvSpPr>
          <p:nvPr>
            <p:ph type="title" idx="4"/>
          </p:nvPr>
        </p:nvSpPr>
        <p:spPr>
          <a:xfrm>
            <a:off x="6229907" y="2714292"/>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530" name="Google Shape;530;p32"/>
          <p:cNvSpPr txBox="1">
            <a:spLocks noGrp="1"/>
          </p:cNvSpPr>
          <p:nvPr>
            <p:ph type="subTitle" idx="5"/>
          </p:nvPr>
        </p:nvSpPr>
        <p:spPr>
          <a:xfrm>
            <a:off x="6057900" y="3130730"/>
            <a:ext cx="2413747"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Rising education, declining uneducated population</a:t>
            </a:r>
          </a:p>
        </p:txBody>
      </p:sp>
      <p:sp>
        <p:nvSpPr>
          <p:cNvPr id="533" name="Google Shape;533;p32"/>
          <p:cNvSpPr txBox="1">
            <a:spLocks noGrp="1"/>
          </p:cNvSpPr>
          <p:nvPr>
            <p:ph type="title" idx="8"/>
          </p:nvPr>
        </p:nvSpPr>
        <p:spPr>
          <a:xfrm>
            <a:off x="730098" y="1977854"/>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34" name="Google Shape;534;p32"/>
          <p:cNvSpPr txBox="1">
            <a:spLocks noGrp="1"/>
          </p:cNvSpPr>
          <p:nvPr>
            <p:ph type="title" idx="9"/>
          </p:nvPr>
        </p:nvSpPr>
        <p:spPr>
          <a:xfrm>
            <a:off x="3562609" y="1977854"/>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35" name="Google Shape;535;p32"/>
          <p:cNvSpPr txBox="1">
            <a:spLocks noGrp="1"/>
          </p:cNvSpPr>
          <p:nvPr>
            <p:ph type="title" idx="13"/>
          </p:nvPr>
        </p:nvSpPr>
        <p:spPr>
          <a:xfrm>
            <a:off x="6395120" y="1977854"/>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37" name="Google Shape;53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TABLE OF</a:t>
            </a:r>
            <a:r>
              <a:rPr lang="en"/>
              <a:t>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3"/>
          <p:cNvSpPr txBox="1">
            <a:spLocks noGrp="1"/>
          </p:cNvSpPr>
          <p:nvPr>
            <p:ph type="title"/>
          </p:nvPr>
        </p:nvSpPr>
        <p:spPr>
          <a:xfrm>
            <a:off x="1950475" y="3011425"/>
            <a:ext cx="5242949"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DATA OVERVIEW</a:t>
            </a:r>
          </a:p>
        </p:txBody>
      </p:sp>
      <p:sp>
        <p:nvSpPr>
          <p:cNvPr id="543" name="Google Shape;543;p33"/>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4" name="Google Shape;544;p33"/>
          <p:cNvSpPr txBox="1">
            <a:spLocks noGrp="1"/>
          </p:cNvSpPr>
          <p:nvPr>
            <p:ph type="subTitle" idx="1"/>
          </p:nvPr>
        </p:nvSpPr>
        <p:spPr>
          <a:xfrm>
            <a:off x="2504850" y="3563670"/>
            <a:ext cx="4134300" cy="666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Female Education Leve Distribution in INDIA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7" name="Picture 6">
            <a:extLst>
              <a:ext uri="{FF2B5EF4-FFF2-40B4-BE49-F238E27FC236}">
                <a16:creationId xmlns:a16="http://schemas.microsoft.com/office/drawing/2014/main" id="{D2314E25-181B-7731-63F8-986069B55F71}"/>
              </a:ext>
            </a:extLst>
          </p:cNvPr>
          <p:cNvPicPr>
            <a:picLocks noChangeAspect="1"/>
          </p:cNvPicPr>
          <p:nvPr/>
        </p:nvPicPr>
        <p:blipFill rotWithShape="1">
          <a:blip r:embed="rId3"/>
          <a:srcRect l="7570" t="19563" r="5043"/>
          <a:stretch/>
        </p:blipFill>
        <p:spPr>
          <a:xfrm>
            <a:off x="5611426" y="1924646"/>
            <a:ext cx="3032573" cy="2540622"/>
          </a:xfrm>
          <a:prstGeom prst="rect">
            <a:avLst/>
          </a:prstGeom>
        </p:spPr>
      </p:pic>
      <p:pic>
        <p:nvPicPr>
          <p:cNvPr id="9" name="Picture 8">
            <a:extLst>
              <a:ext uri="{FF2B5EF4-FFF2-40B4-BE49-F238E27FC236}">
                <a16:creationId xmlns:a16="http://schemas.microsoft.com/office/drawing/2014/main" id="{45EB3CA6-009C-3E39-25F4-65B9F2D70B44}"/>
              </a:ext>
            </a:extLst>
          </p:cNvPr>
          <p:cNvPicPr>
            <a:picLocks noChangeAspect="1"/>
          </p:cNvPicPr>
          <p:nvPr/>
        </p:nvPicPr>
        <p:blipFill>
          <a:blip r:embed="rId4"/>
          <a:stretch>
            <a:fillRect/>
          </a:stretch>
        </p:blipFill>
        <p:spPr>
          <a:xfrm>
            <a:off x="339041" y="1197748"/>
            <a:ext cx="3713264" cy="1875067"/>
          </a:xfrm>
          <a:prstGeom prst="rect">
            <a:avLst/>
          </a:prstGeom>
        </p:spPr>
      </p:pic>
      <p:sp>
        <p:nvSpPr>
          <p:cNvPr id="549" name="Google Shape;549;p34"/>
          <p:cNvSpPr txBox="1">
            <a:spLocks noGrp="1"/>
          </p:cNvSpPr>
          <p:nvPr>
            <p:ph type="title"/>
          </p:nvPr>
        </p:nvSpPr>
        <p:spPr>
          <a:xfrm>
            <a:off x="0" y="0"/>
            <a:ext cx="4576200" cy="1144200"/>
          </a:xfrm>
          <a:prstGeom prst="rect">
            <a:avLst/>
          </a:prstGeom>
        </p:spPr>
        <p:txBody>
          <a:bodyPr spcFirstLastPara="1" wrap="square" lIns="684000" tIns="365750" rIns="91425" bIns="91425" anchor="ctr" anchorCtr="0">
            <a:noAutofit/>
          </a:bodyPr>
          <a:lstStyle/>
          <a:p>
            <a:pPr marL="0" lvl="0" indent="0" algn="l" rtl="0">
              <a:spcBef>
                <a:spcPts val="0"/>
              </a:spcBef>
              <a:spcAft>
                <a:spcPts val="0"/>
              </a:spcAft>
              <a:buNone/>
            </a:pPr>
            <a:r>
              <a:rPr lang="en-US" dirty="0">
                <a:solidFill>
                  <a:srgbClr val="085FBA"/>
                </a:solidFill>
              </a:rPr>
              <a:t>.</a:t>
            </a:r>
            <a:br>
              <a:rPr lang="en-US" dirty="0">
                <a:solidFill>
                  <a:srgbClr val="085FBA"/>
                </a:solidFill>
              </a:rPr>
            </a:br>
            <a:endParaRPr dirty="0"/>
          </a:p>
        </p:txBody>
      </p:sp>
      <p:sp>
        <p:nvSpPr>
          <p:cNvPr id="550" name="Google Shape;550;p34"/>
          <p:cNvSpPr txBox="1">
            <a:spLocks noGrp="1"/>
          </p:cNvSpPr>
          <p:nvPr>
            <p:ph type="subTitle" idx="1"/>
          </p:nvPr>
        </p:nvSpPr>
        <p:spPr>
          <a:xfrm>
            <a:off x="736783" y="3315523"/>
            <a:ext cx="5414037" cy="1769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pie chart illustrates the distribution of women's education levels in the year 1999, with primary education accounting for 34.6%, secondary education for 46.3%, and post-secondary education for 19.1% of the total educated population.</a:t>
            </a:r>
          </a:p>
        </p:txBody>
      </p:sp>
      <p:pic>
        <p:nvPicPr>
          <p:cNvPr id="13" name="Picture 12">
            <a:extLst>
              <a:ext uri="{FF2B5EF4-FFF2-40B4-BE49-F238E27FC236}">
                <a16:creationId xmlns:a16="http://schemas.microsoft.com/office/drawing/2014/main" id="{B73E1D20-357A-05F7-1CEC-D4173D6BB8AB}"/>
              </a:ext>
            </a:extLst>
          </p:cNvPr>
          <p:cNvPicPr>
            <a:picLocks noChangeAspect="1"/>
          </p:cNvPicPr>
          <p:nvPr/>
        </p:nvPicPr>
        <p:blipFill>
          <a:blip r:embed="rId5"/>
          <a:stretch>
            <a:fillRect/>
          </a:stretch>
        </p:blipFill>
        <p:spPr>
          <a:xfrm>
            <a:off x="5676340" y="4681212"/>
            <a:ext cx="3224663" cy="266737"/>
          </a:xfrm>
          <a:prstGeom prst="rect">
            <a:avLst/>
          </a:prstGeom>
        </p:spPr>
      </p:pic>
      <p:sp>
        <p:nvSpPr>
          <p:cNvPr id="14" name="Google Shape;550;p34">
            <a:extLst>
              <a:ext uri="{FF2B5EF4-FFF2-40B4-BE49-F238E27FC236}">
                <a16:creationId xmlns:a16="http://schemas.microsoft.com/office/drawing/2014/main" id="{2F03B5D8-2F85-19C9-EF4C-CAD47B8EB147}"/>
              </a:ext>
            </a:extLst>
          </p:cNvPr>
          <p:cNvSpPr txBox="1">
            <a:spLocks/>
          </p:cNvSpPr>
          <p:nvPr/>
        </p:nvSpPr>
        <p:spPr>
          <a:xfrm>
            <a:off x="4124666" y="1254609"/>
            <a:ext cx="5091695" cy="76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Nunito"/>
              <a:buNone/>
              <a:defRPr sz="1800" b="0" i="0" u="none" strike="noStrike" cap="none">
                <a:solidFill>
                  <a:schemeClr val="accent5"/>
                </a:solidFill>
                <a:latin typeface="Nunito"/>
                <a:ea typeface="Nunito"/>
                <a:cs typeface="Nunito"/>
                <a:sym typeface="Nunito"/>
              </a:defRPr>
            </a:lvl1pPr>
            <a:lvl2pPr marL="914400" marR="0" lvl="1"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9pPr>
          </a:lstStyle>
          <a:p>
            <a:pPr marL="0" indent="0"/>
            <a:r>
              <a:rPr lang="en-US" sz="1600" dirty="0"/>
              <a:t>The bar chart showcases the population numbers of women in different education levels in the year 1999</a:t>
            </a:r>
          </a:p>
        </p:txBody>
      </p:sp>
      <p:sp>
        <p:nvSpPr>
          <p:cNvPr id="45" name="TextBox 44">
            <a:extLst>
              <a:ext uri="{FF2B5EF4-FFF2-40B4-BE49-F238E27FC236}">
                <a16:creationId xmlns:a16="http://schemas.microsoft.com/office/drawing/2014/main" id="{D7B3C1CB-66C6-FAA7-3291-1D7C91A65AED}"/>
              </a:ext>
            </a:extLst>
          </p:cNvPr>
          <p:cNvSpPr txBox="1"/>
          <p:nvPr/>
        </p:nvSpPr>
        <p:spPr>
          <a:xfrm>
            <a:off x="269715" y="218157"/>
            <a:ext cx="4572000" cy="707886"/>
          </a:xfrm>
          <a:prstGeom prst="rect">
            <a:avLst/>
          </a:prstGeom>
          <a:noFill/>
        </p:spPr>
        <p:txBody>
          <a:bodyPr wrap="square" rtlCol="0">
            <a:spAutoFit/>
          </a:bodyPr>
          <a:lstStyle/>
          <a:p>
            <a:r>
              <a:rPr kumimoji="0" lang="en-US" sz="2000" b="1" i="0" u="none" strike="noStrike" kern="0" cap="none" spc="0" normalizeH="0" baseline="0" noProof="0" dirty="0">
                <a:ln>
                  <a:noFill/>
                </a:ln>
                <a:solidFill>
                  <a:srgbClr val="FFFFFF"/>
                </a:solidFill>
                <a:effectLst/>
                <a:uLnTx/>
                <a:uFillTx/>
                <a:latin typeface="Montserrat"/>
                <a:sym typeface="Montserrat"/>
              </a:rPr>
              <a:t>Education Level Distribution among Women in 1999</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7"/>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DEMOGRAPHICS</a:t>
            </a:r>
          </a:p>
        </p:txBody>
      </p:sp>
      <p:sp>
        <p:nvSpPr>
          <p:cNvPr id="662" name="Google Shape;662;p37"/>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3" name="Google Shape;663;p37"/>
          <p:cNvSpPr txBox="1">
            <a:spLocks noGrp="1"/>
          </p:cNvSpPr>
          <p:nvPr>
            <p:ph type="subTitle" idx="1"/>
          </p:nvPr>
        </p:nvSpPr>
        <p:spPr>
          <a:xfrm>
            <a:off x="2504850" y="3563670"/>
            <a:ext cx="4134300" cy="606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Changing Demographics: Female Education Trends in India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5"/>
          <p:cNvSpPr txBox="1">
            <a:spLocks noGrp="1"/>
          </p:cNvSpPr>
          <p:nvPr>
            <p:ph type="subTitle" idx="4294967295"/>
          </p:nvPr>
        </p:nvSpPr>
        <p:spPr>
          <a:xfrm>
            <a:off x="-1" y="3340572"/>
            <a:ext cx="4440433" cy="1802928"/>
          </a:xfrm>
          <a:prstGeom prst="rect">
            <a:avLst/>
          </a:prstGeom>
          <a:solidFill>
            <a:schemeClr val="accent4"/>
          </a:solidFill>
        </p:spPr>
        <p:txBody>
          <a:bodyPr spcFirstLastPara="1" wrap="square" lIns="182875" tIns="182875" rIns="182875" bIns="182875" anchor="ctr" anchorCtr="0">
            <a:noAutofit/>
          </a:bodyPr>
          <a:lstStyle/>
          <a:p>
            <a:pPr marL="0" lvl="0" indent="0" algn="ctr" rtl="0">
              <a:lnSpc>
                <a:spcPct val="100000"/>
              </a:lnSpc>
              <a:spcBef>
                <a:spcPts val="0"/>
              </a:spcBef>
              <a:spcAft>
                <a:spcPts val="0"/>
              </a:spcAft>
              <a:buNone/>
            </a:pPr>
            <a:r>
              <a:rPr lang="en-US" dirty="0">
                <a:solidFill>
                  <a:schemeClr val="lt1"/>
                </a:solidFill>
              </a:rPr>
              <a:t>The highest rate of decline was observed between the years 1983 and 1993, with a reduction of 8.2 million uneducated females, representing a decline rate of 3.5% per year during that period.</a:t>
            </a:r>
          </a:p>
        </p:txBody>
      </p:sp>
      <p:sp>
        <p:nvSpPr>
          <p:cNvPr id="557" name="Google Shape;557;p35"/>
          <p:cNvSpPr txBox="1">
            <a:spLocks noGrp="1"/>
          </p:cNvSpPr>
          <p:nvPr>
            <p:ph type="title"/>
          </p:nvPr>
        </p:nvSpPr>
        <p:spPr>
          <a:xfrm>
            <a:off x="1713150" y="-1"/>
            <a:ext cx="5717700" cy="1166069"/>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dirty="0">
                <a:solidFill>
                  <a:schemeClr val="accent4"/>
                </a:solidFill>
              </a:rPr>
              <a:t>.</a:t>
            </a:r>
            <a:endParaRPr dirty="0">
              <a:solidFill>
                <a:schemeClr val="accent4"/>
              </a:solidFill>
            </a:endParaRPr>
          </a:p>
        </p:txBody>
      </p:sp>
      <p:pic>
        <p:nvPicPr>
          <p:cNvPr id="5" name="Picture 4">
            <a:extLst>
              <a:ext uri="{FF2B5EF4-FFF2-40B4-BE49-F238E27FC236}">
                <a16:creationId xmlns:a16="http://schemas.microsoft.com/office/drawing/2014/main" id="{0C78BF0C-7297-E28F-6631-685E146A72F7}"/>
              </a:ext>
            </a:extLst>
          </p:cNvPr>
          <p:cNvPicPr>
            <a:picLocks noChangeAspect="1"/>
          </p:cNvPicPr>
          <p:nvPr/>
        </p:nvPicPr>
        <p:blipFill>
          <a:blip r:embed="rId3"/>
          <a:stretch>
            <a:fillRect/>
          </a:stretch>
        </p:blipFill>
        <p:spPr>
          <a:xfrm>
            <a:off x="54207" y="1219141"/>
            <a:ext cx="4386226" cy="2046490"/>
          </a:xfrm>
          <a:prstGeom prst="rect">
            <a:avLst/>
          </a:prstGeom>
        </p:spPr>
      </p:pic>
      <p:pic>
        <p:nvPicPr>
          <p:cNvPr id="7" name="Picture 6">
            <a:extLst>
              <a:ext uri="{FF2B5EF4-FFF2-40B4-BE49-F238E27FC236}">
                <a16:creationId xmlns:a16="http://schemas.microsoft.com/office/drawing/2014/main" id="{DD326A72-68B7-D904-7608-DF21B3A75AE5}"/>
              </a:ext>
            </a:extLst>
          </p:cNvPr>
          <p:cNvPicPr>
            <a:picLocks noChangeAspect="1"/>
          </p:cNvPicPr>
          <p:nvPr/>
        </p:nvPicPr>
        <p:blipFill>
          <a:blip r:embed="rId4"/>
          <a:stretch>
            <a:fillRect/>
          </a:stretch>
        </p:blipFill>
        <p:spPr>
          <a:xfrm>
            <a:off x="4703567" y="2885130"/>
            <a:ext cx="4386227" cy="2190003"/>
          </a:xfrm>
          <a:prstGeom prst="rect">
            <a:avLst/>
          </a:prstGeom>
        </p:spPr>
      </p:pic>
      <p:sp>
        <p:nvSpPr>
          <p:cNvPr id="8" name="Google Shape;550;p34">
            <a:extLst>
              <a:ext uri="{FF2B5EF4-FFF2-40B4-BE49-F238E27FC236}">
                <a16:creationId xmlns:a16="http://schemas.microsoft.com/office/drawing/2014/main" id="{B2773786-2A73-BF1C-1C2F-ECC9A4654338}"/>
              </a:ext>
            </a:extLst>
          </p:cNvPr>
          <p:cNvSpPr txBox="1">
            <a:spLocks/>
          </p:cNvSpPr>
          <p:nvPr/>
        </p:nvSpPr>
        <p:spPr>
          <a:xfrm>
            <a:off x="4806323" y="1534460"/>
            <a:ext cx="4337677" cy="15968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unito" pitchFamily="2" charset="0"/>
              </a:rPr>
              <a:t>The highest rate of growth was observed between the years 1999 and 2009, with an increase of 53.6 million females, representing a growth rate of 4.3% per year during that period.</a:t>
            </a:r>
          </a:p>
        </p:txBody>
      </p:sp>
      <p:sp>
        <p:nvSpPr>
          <p:cNvPr id="10" name="TextBox 9">
            <a:extLst>
              <a:ext uri="{FF2B5EF4-FFF2-40B4-BE49-F238E27FC236}">
                <a16:creationId xmlns:a16="http://schemas.microsoft.com/office/drawing/2014/main" id="{781E4248-A5F4-40DC-4F8A-D8C3728E0552}"/>
              </a:ext>
            </a:extLst>
          </p:cNvPr>
          <p:cNvSpPr txBox="1"/>
          <p:nvPr/>
        </p:nvSpPr>
        <p:spPr>
          <a:xfrm>
            <a:off x="2457037" y="68367"/>
            <a:ext cx="4493059" cy="1015663"/>
          </a:xfrm>
          <a:prstGeom prst="rect">
            <a:avLst/>
          </a:prstGeom>
          <a:noFill/>
        </p:spPr>
        <p:txBody>
          <a:bodyPr wrap="square" rtlCol="0">
            <a:spAutoFit/>
          </a:bodyPr>
          <a:lstStyle/>
          <a:p>
            <a:pPr algn="ctr"/>
            <a:r>
              <a:rPr kumimoji="0" lang="en-US" sz="3000" b="0" i="0" u="none" strike="noStrike" kern="0" cap="none" spc="0" normalizeH="0" baseline="0" noProof="0" dirty="0">
                <a:ln>
                  <a:noFill/>
                </a:ln>
                <a:solidFill>
                  <a:srgbClr val="FFFFFF"/>
                </a:solidFill>
                <a:effectLst/>
                <a:uLnTx/>
                <a:uFillTx/>
                <a:latin typeface="Montserrat"/>
                <a:sym typeface="Montserrat"/>
              </a:rPr>
              <a:t>Education Dynamics</a:t>
            </a:r>
            <a:r>
              <a:rPr kumimoji="0" lang="en" sz="3000" b="1" i="0" u="none" strike="noStrike" kern="0" cap="none" spc="0" normalizeH="0" baseline="0" noProof="0" dirty="0">
                <a:ln>
                  <a:noFill/>
                </a:ln>
                <a:solidFill>
                  <a:srgbClr val="FFFFFF"/>
                </a:solidFill>
                <a:effectLst/>
                <a:uLnTx/>
                <a:uFillTx/>
                <a:latin typeface="Montserrat"/>
                <a:sym typeface="Montserrat"/>
              </a:rPr>
              <a:t> </a:t>
            </a:r>
            <a:r>
              <a:rPr kumimoji="0" lang="en-US" sz="3000" b="1" i="0" u="none" strike="noStrike" kern="0" cap="none" spc="0" normalizeH="0" baseline="0" noProof="0" dirty="0">
                <a:ln>
                  <a:noFill/>
                </a:ln>
                <a:solidFill>
                  <a:srgbClr val="FFFFFF"/>
                </a:solidFill>
                <a:effectLst/>
                <a:uLnTx/>
                <a:uFillTx/>
                <a:latin typeface="Montserrat"/>
                <a:sym typeface="Montserrat"/>
              </a:rPr>
              <a:t>Decline &amp; Growth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7"/>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p>
        </p:txBody>
      </p:sp>
      <p:sp>
        <p:nvSpPr>
          <p:cNvPr id="662" name="Google Shape;662;p37"/>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3" name="Google Shape;663;p37"/>
          <p:cNvSpPr txBox="1">
            <a:spLocks noGrp="1"/>
          </p:cNvSpPr>
          <p:nvPr>
            <p:ph type="subTitle" idx="1"/>
          </p:nvPr>
        </p:nvSpPr>
        <p:spPr>
          <a:xfrm>
            <a:off x="2504850" y="3563670"/>
            <a:ext cx="4134300" cy="606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Fluctuations and Trends in Female Education: A Closer Look</a:t>
            </a:r>
          </a:p>
        </p:txBody>
      </p:sp>
    </p:spTree>
    <p:extLst>
      <p:ext uri="{BB962C8B-B14F-4D97-AF65-F5344CB8AC3E}">
        <p14:creationId xmlns:p14="http://schemas.microsoft.com/office/powerpoint/2010/main" val="302539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9"/>
          <p:cNvSpPr txBox="1">
            <a:spLocks noGrp="1"/>
          </p:cNvSpPr>
          <p:nvPr>
            <p:ph type="title"/>
          </p:nvPr>
        </p:nvSpPr>
        <p:spPr>
          <a:xfrm>
            <a:off x="3401042" y="0"/>
            <a:ext cx="2330308"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dirty="0"/>
              <a:t>RESULTS</a:t>
            </a:r>
            <a:endParaRPr dirty="0"/>
          </a:p>
        </p:txBody>
      </p:sp>
      <p:sp>
        <p:nvSpPr>
          <p:cNvPr id="879" name="Google Shape;879;p49"/>
          <p:cNvSpPr/>
          <p:nvPr/>
        </p:nvSpPr>
        <p:spPr>
          <a:xfrm>
            <a:off x="8581006" y="457132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2573"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BDED1EA-AC87-EAEA-902F-830B0BFB3054}"/>
              </a:ext>
            </a:extLst>
          </p:cNvPr>
          <p:cNvPicPr>
            <a:picLocks noChangeAspect="1"/>
          </p:cNvPicPr>
          <p:nvPr/>
        </p:nvPicPr>
        <p:blipFill>
          <a:blip r:embed="rId3"/>
          <a:stretch>
            <a:fillRect/>
          </a:stretch>
        </p:blipFill>
        <p:spPr>
          <a:xfrm>
            <a:off x="569601" y="1624073"/>
            <a:ext cx="1563985" cy="616783"/>
          </a:xfrm>
          <a:prstGeom prst="rect">
            <a:avLst/>
          </a:prstGeom>
        </p:spPr>
      </p:pic>
      <p:pic>
        <p:nvPicPr>
          <p:cNvPr id="7" name="Picture 6">
            <a:extLst>
              <a:ext uri="{FF2B5EF4-FFF2-40B4-BE49-F238E27FC236}">
                <a16:creationId xmlns:a16="http://schemas.microsoft.com/office/drawing/2014/main" id="{8CD09564-E93C-5ADF-89A7-91D46D7A9B05}"/>
              </a:ext>
            </a:extLst>
          </p:cNvPr>
          <p:cNvPicPr>
            <a:picLocks noChangeAspect="1"/>
          </p:cNvPicPr>
          <p:nvPr/>
        </p:nvPicPr>
        <p:blipFill>
          <a:blip r:embed="rId4"/>
          <a:stretch>
            <a:fillRect/>
          </a:stretch>
        </p:blipFill>
        <p:spPr>
          <a:xfrm>
            <a:off x="7027060" y="3096704"/>
            <a:ext cx="1553946" cy="806019"/>
          </a:xfrm>
          <a:prstGeom prst="rect">
            <a:avLst/>
          </a:prstGeom>
        </p:spPr>
      </p:pic>
      <p:sp>
        <p:nvSpPr>
          <p:cNvPr id="8" name="Google Shape;550;p34">
            <a:extLst>
              <a:ext uri="{FF2B5EF4-FFF2-40B4-BE49-F238E27FC236}">
                <a16:creationId xmlns:a16="http://schemas.microsoft.com/office/drawing/2014/main" id="{DF2CA118-6897-9803-4597-4E14FF3ABC59}"/>
              </a:ext>
            </a:extLst>
          </p:cNvPr>
          <p:cNvSpPr txBox="1">
            <a:spLocks/>
          </p:cNvSpPr>
          <p:nvPr/>
        </p:nvSpPr>
        <p:spPr>
          <a:xfrm>
            <a:off x="2667846" y="1436830"/>
            <a:ext cx="6765604" cy="99127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unito" pitchFamily="2" charset="0"/>
              </a:rPr>
              <a:t>2005: The growth rate was -0.07%, indicating a decline or stagnation in the educated female population compared to the previous year. </a:t>
            </a:r>
          </a:p>
          <a:p>
            <a:r>
              <a:rPr lang="en-US" dirty="0">
                <a:solidFill>
                  <a:schemeClr val="tx1"/>
                </a:solidFill>
                <a:latin typeface="Nunito" pitchFamily="2" charset="0"/>
              </a:rPr>
              <a:t>2011-2017: The growth rate fluctuated with a decline of -0.81%. This period experienced a decrease in the growth rate, suggesting a slowdown.</a:t>
            </a:r>
          </a:p>
          <a:p>
            <a:endParaRPr lang="en-US" dirty="0">
              <a:solidFill>
                <a:schemeClr val="tx1"/>
              </a:solidFill>
              <a:latin typeface="Nunito" pitchFamily="2" charset="0"/>
            </a:endParaRPr>
          </a:p>
        </p:txBody>
      </p:sp>
      <p:sp>
        <p:nvSpPr>
          <p:cNvPr id="10" name="TextBox 9">
            <a:extLst>
              <a:ext uri="{FF2B5EF4-FFF2-40B4-BE49-F238E27FC236}">
                <a16:creationId xmlns:a16="http://schemas.microsoft.com/office/drawing/2014/main" id="{A2FFBDA0-8288-CE87-05EF-ECA0C416A56F}"/>
              </a:ext>
            </a:extLst>
          </p:cNvPr>
          <p:cNvSpPr txBox="1"/>
          <p:nvPr/>
        </p:nvSpPr>
        <p:spPr>
          <a:xfrm>
            <a:off x="569601" y="3133062"/>
            <a:ext cx="6370658" cy="954107"/>
          </a:xfrm>
          <a:prstGeom prst="rect">
            <a:avLst/>
          </a:prstGeom>
          <a:noFill/>
        </p:spPr>
        <p:txBody>
          <a:bodyPr wrap="square">
            <a:spAutoFit/>
          </a:bodyPr>
          <a:lstStyle/>
          <a:p>
            <a:r>
              <a:rPr lang="en-US" dirty="0">
                <a:solidFill>
                  <a:schemeClr val="tx1"/>
                </a:solidFill>
                <a:latin typeface="Nunito" pitchFamily="2" charset="0"/>
              </a:rPr>
              <a:t>While some periods witnessed significant growth, others experienced slight declines or slower growth rates. Overall, the data indicates an improvement in the education levels among females in India, although the growth rates fluctuated across different time periods.</a:t>
            </a:r>
          </a:p>
        </p:txBody>
      </p:sp>
    </p:spTree>
  </p:cSld>
  <p:clrMapOvr>
    <a:masterClrMapping/>
  </p:clrMapOvr>
</p:sld>
</file>

<file path=ppt/theme/theme1.xml><?xml version="1.0" encoding="utf-8"?>
<a:theme xmlns:a="http://schemas.openxmlformats.org/drawingml/2006/main" name="Modern Breakthrough by Slidesgo">
  <a:themeElements>
    <a:clrScheme name="Simple Light">
      <a:dk1>
        <a:srgbClr val="02336A"/>
      </a:dk1>
      <a:lt1>
        <a:srgbClr val="FFFFFF"/>
      </a:lt1>
      <a:dk2>
        <a:srgbClr val="02336A"/>
      </a:dk2>
      <a:lt2>
        <a:srgbClr val="02336A"/>
      </a:lt2>
      <a:accent1>
        <a:srgbClr val="8DEEF5"/>
      </a:accent1>
      <a:accent2>
        <a:srgbClr val="00D2DC"/>
      </a:accent2>
      <a:accent3>
        <a:srgbClr val="4796FF"/>
      </a:accent3>
      <a:accent4>
        <a:srgbClr val="085FBA"/>
      </a:accent4>
      <a:accent5>
        <a:srgbClr val="02336A"/>
      </a:accent5>
      <a:accent6>
        <a:srgbClr val="02336A"/>
      </a:accent6>
      <a:hlink>
        <a:srgbClr val="479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