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96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4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7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5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8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47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034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7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832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19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8730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3ADEC471-930B-4019-ADB2-07ECFCE78927}" type="datetimeFigureOut">
              <a:rPr lang="en-IN" smtClean="0"/>
              <a:t>05-08-2021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C7AAEAC-9047-4A13-A13B-B201F19DB0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F382-E1E6-4202-A4D6-A41AEDE27F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 2: Power BI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3C65A-1DCB-4B33-942A-D7AC197D2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Yash Chauhan</a:t>
            </a:r>
          </a:p>
          <a:p>
            <a:r>
              <a:rPr lang="en-US" dirty="0"/>
              <a:t>J017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96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C8722-DCF1-409C-8870-7DA0A3B19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4239" y="411218"/>
            <a:ext cx="7643522" cy="60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0474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 Light</vt:lpstr>
      <vt:lpstr>Metropolitan</vt:lpstr>
      <vt:lpstr>HW 2: Power BI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 2: Power BI</dc:title>
  <dc:creator>yash chauhan</dc:creator>
  <cp:lastModifiedBy>yash chauhan</cp:lastModifiedBy>
  <cp:revision>1</cp:revision>
  <dcterms:created xsi:type="dcterms:W3CDTF">2021-08-05T09:52:24Z</dcterms:created>
  <dcterms:modified xsi:type="dcterms:W3CDTF">2021-08-05T09:53:38Z</dcterms:modified>
</cp:coreProperties>
</file>