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Difference between HASONEVALUE, HASONEFILTER, ISFILTERED, and ISCROSSFILTERED</a:t>
            </a:r>
          </a:p>
          <a:p>
            <a:r>
              <a:t>Use Case: Commonly used in Power BI / DAX calculations to control filter context and logic</a:t>
            </a:r>
          </a:p>
          <a:p>
            <a:r>
              <a:t>Goal: Clarify the use and differences with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HASONEVALUE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Definition: Returns TRUE if there is only one value in the column under the current filter context.</a:t>
            </a:r>
          </a:p>
          <a:p>
            <a:r>
              <a:t>Syntax: HASONEVALUE(columnName)</a:t>
            </a:r>
          </a:p>
          <a:p>
            <a:r>
              <a:t>Use Case: Useful for validating slicer selections or avoiding aggregation errors.</a:t>
            </a:r>
          </a:p>
          <a:p>
            <a:r>
              <a:t>Example:</a:t>
            </a:r>
          </a:p>
          <a:p>
            <a:r>
              <a:t>  IF(HASONEVALUE(Products[Category]), VALUES(Products[Category]), "Multiple Categories")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HASONEFILTER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Definition: Returns TRUE if a column has been filtered down to a single value.</a:t>
            </a:r>
          </a:p>
          <a:p>
            <a:r>
              <a:t>Syntax: HASONEFILTER(columnName)</a:t>
            </a:r>
          </a:p>
          <a:p>
            <a:r>
              <a:t>Difference from HASONEVALUE:</a:t>
            </a:r>
          </a:p>
          <a:p>
            <a:r>
              <a:t>  - HASONEFILTER checks for a single filter condition.</a:t>
            </a:r>
          </a:p>
          <a:p>
            <a:r>
              <a:t>  - HASONEVALUE checks for a single resulting value.</a:t>
            </a:r>
          </a:p>
          <a:p>
            <a:r>
              <a:t>Example:</a:t>
            </a:r>
          </a:p>
          <a:p>
            <a:r>
              <a:t>  IF(HASONEFILTER(Products[Category]), "One Filter Applied", "Multiple or No Filters")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ISFILTERED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Returns TRUE if the column is being filtered directly.</a:t>
            </a:r>
          </a:p>
          <a:p>
            <a:r>
              <a:t>Syntax: ISFILTERED(columnName)</a:t>
            </a:r>
          </a:p>
          <a:p>
            <a:r>
              <a:t>Use Case: To detect any filter (including slicers, page filters, etc.) directly applied.</a:t>
            </a:r>
          </a:p>
          <a:p>
            <a:r>
              <a:t>Example:</a:t>
            </a:r>
          </a:p>
          <a:p>
            <a:r>
              <a:t>  IF(ISFILTERED(Products[Category]), "Category is filtered", "Category not filtered")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ISCROSSFILTERED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Returns TRUE if the column is filtered due to a relationship (i.e., indirectly filtered).</a:t>
            </a:r>
          </a:p>
          <a:p>
            <a:r>
              <a:t>Syntax: ISCROSSFILTERED(columnName)</a:t>
            </a:r>
          </a:p>
          <a:p>
            <a:r>
              <a:t>Use Case: Useful in relationship-based filtering scenarios, such as detecting propagation.</a:t>
            </a:r>
          </a:p>
          <a:p>
            <a:r>
              <a:t>Example:</a:t>
            </a:r>
          </a:p>
          <a:p>
            <a:r>
              <a:t>  IF(ISCROSSFILTERED(Products[Category]), "Indirectly filtered", "Not indirectly filtered")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86189"/>
              </p:ext>
            </p:extLst>
          </p:nvPr>
        </p:nvGraphicFramePr>
        <p:xfrm>
          <a:off x="703847" y="1696453"/>
          <a:ext cx="7754352" cy="348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7832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Function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Checks for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Filter Source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dirty="0"/>
                        <a:t>TRUE When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83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HASONEVALUE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Single value in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Any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Only one value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83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HASONEFILTER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Single filter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Direct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Exactly one filter is applied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3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ISFILTERED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Any filter on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Direct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Filter or slicer applied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83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ISCROSSFILTERED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Any indirect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Filter from related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context: direct vs indirect filtering</a:t>
            </a:r>
          </a:p>
          <a:p>
            <a:r>
              <a:t>Use combinations of these functions for accurate dynamic measures</a:t>
            </a:r>
          </a:p>
          <a:p>
            <a:r>
              <a:t>Practice with real Power BI scenarios to reinforce understanding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</vt:lpstr>
      <vt:lpstr>HASONEVALUE</vt:lpstr>
      <vt:lpstr>HASONEFILTER</vt:lpstr>
      <vt:lpstr>ISFILTERED</vt:lpstr>
      <vt:lpstr>ISCROSSFILTERED</vt:lpstr>
      <vt:lpstr>Summary Table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/>
  <cp:keywords/>
  <dc:description>generated using python-pptx</dc:description>
  <cp:lastModifiedBy>yash</cp:lastModifiedBy>
  <cp:revision>2</cp:revision>
  <dcterms:created xsi:type="dcterms:W3CDTF">2013-01-27T09:14:16Z</dcterms:created>
  <dcterms:modified xsi:type="dcterms:W3CDTF">2025-05-04T11:18:14Z</dcterms:modified>
  <cp:category/>
</cp:coreProperties>
</file>